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notesSlides/notesSlide8.xml" ContentType="application/vnd.openxmlformats-officedocument.presentationml.notesSlide+xml"/>
  <Override PartName="/ppt/notesSlides/notesSlide9.xml" ContentType="application/vnd.openxmlformats-officedocument.presentationml.notesSlide+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0.xml" ContentType="application/inkml+xml"/>
  <Override PartName="/ppt/ink/ink81.xml" ContentType="application/inkml+xml"/>
  <Override PartName="/ppt/ink/ink82.xml" ContentType="application/inkml+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ink/ink115.xml" ContentType="application/inkml+xml"/>
  <Override PartName="/ppt/ink/ink116.xml" ContentType="application/inkml+xml"/>
  <Override PartName="/ppt/ink/ink117.xml" ContentType="application/inkml+xml"/>
  <Override PartName="/ppt/ink/ink118.xml" ContentType="application/inkml+xml"/>
  <Override PartName="/ppt/ink/ink119.xml" ContentType="application/inkml+xml"/>
  <Override PartName="/ppt/ink/ink120.xml" ContentType="application/inkml+xml"/>
  <Override PartName="/ppt/ink/ink121.xml" ContentType="application/inkml+xml"/>
  <Override PartName="/ppt/ink/ink122.xml" ContentType="application/inkml+xml"/>
  <Override PartName="/ppt/ink/ink123.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ink/ink124.xml" ContentType="application/inkml+xml"/>
  <Override PartName="/ppt/ink/ink125.xml" ContentType="application/inkml+xml"/>
  <Override PartName="/ppt/ink/ink126.xml" ContentType="application/inkml+xml"/>
  <Override PartName="/ppt/ink/ink127.xml" ContentType="application/inkml+xml"/>
  <Override PartName="/ppt/ink/ink128.xml" ContentType="application/inkml+xml"/>
  <Override PartName="/ppt/ink/ink129.xml" ContentType="application/inkml+xml"/>
  <Override PartName="/ppt/ink/ink130.xml" ContentType="application/inkml+xml"/>
  <Override PartName="/ppt/ink/ink131.xml" ContentType="application/inkml+xml"/>
  <Override PartName="/ppt/ink/ink132.xml" ContentType="application/inkml+xml"/>
  <Override PartName="/ppt/ink/ink133.xml" ContentType="application/inkml+xml"/>
  <Override PartName="/ppt/ink/ink134.xml" ContentType="application/inkml+xml"/>
  <Override PartName="/ppt/ink/ink135.xml" ContentType="application/inkml+xml"/>
  <Override PartName="/ppt/ink/ink136.xml" ContentType="application/inkml+xml"/>
  <Override PartName="/ppt/ink/ink137.xml" ContentType="application/inkml+xml"/>
  <Override PartName="/ppt/ink/ink138.xml" ContentType="application/inkml+xml"/>
  <Override PartName="/ppt/ink/ink139.xml" ContentType="application/inkml+xml"/>
  <Override PartName="/ppt/ink/ink140.xml" ContentType="application/inkml+xml"/>
  <Override PartName="/ppt/ink/ink141.xml" ContentType="application/inkml+xml"/>
  <Override PartName="/ppt/ink/ink142.xml" ContentType="application/inkml+xml"/>
  <Override PartName="/ppt/ink/ink143.xml" ContentType="application/inkml+xml"/>
  <Override PartName="/ppt/ink/ink144.xml" ContentType="application/inkml+xml"/>
  <Override PartName="/ppt/ink/ink145.xml" ContentType="application/inkml+xml"/>
  <Override PartName="/ppt/ink/ink146.xml" ContentType="application/inkml+xml"/>
  <Override PartName="/ppt/ink/ink147.xml" ContentType="application/inkml+xml"/>
  <Override PartName="/ppt/ink/ink148.xml" ContentType="application/inkml+xml"/>
  <Override PartName="/ppt/ink/ink149.xml" ContentType="application/inkml+xml"/>
  <Override PartName="/ppt/ink/ink150.xml" ContentType="application/inkml+xml"/>
  <Override PartName="/ppt/ink/ink151.xml" ContentType="application/inkml+xml"/>
  <Override PartName="/ppt/ink/ink152.xml" ContentType="application/inkml+xml"/>
  <Override PartName="/ppt/ink/ink153.xml" ContentType="application/inkml+xml"/>
  <Override PartName="/ppt/ink/ink154.xml" ContentType="application/inkml+xml"/>
  <Override PartName="/ppt/ink/ink155.xml" ContentType="application/inkml+xml"/>
  <Override PartName="/ppt/ink/ink156.xml" ContentType="application/inkml+xml"/>
  <Override PartName="/ppt/ink/ink157.xml" ContentType="application/inkml+xml"/>
  <Override PartName="/ppt/ink/ink158.xml" ContentType="application/inkml+xml"/>
  <Override PartName="/ppt/ink/ink159.xml" ContentType="application/inkml+xml"/>
  <Override PartName="/ppt/ink/ink160.xml" ContentType="application/inkml+xml"/>
  <Override PartName="/ppt/ink/ink161.xml" ContentType="application/inkml+xml"/>
  <Override PartName="/ppt/ink/ink162.xml" ContentType="application/inkml+xml"/>
  <Override PartName="/ppt/ink/ink163.xml" ContentType="application/inkml+xml"/>
  <Override PartName="/ppt/ink/ink164.xml" ContentType="application/inkml+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ink/ink165.xml" ContentType="application/inkml+xml"/>
  <Override PartName="/ppt/ink/ink166.xml" ContentType="application/inkml+xml"/>
  <Override PartName="/ppt/ink/ink167.xml" ContentType="application/inkml+xml"/>
  <Override PartName="/ppt/ink/ink168.xml" ContentType="application/inkml+xml"/>
  <Override PartName="/ppt/ink/ink169.xml" ContentType="application/inkml+xml"/>
  <Override PartName="/ppt/ink/ink170.xml" ContentType="application/inkml+xml"/>
  <Override PartName="/ppt/ink/ink171.xml" ContentType="application/inkml+xml"/>
  <Override PartName="/ppt/ink/ink172.xml" ContentType="application/inkml+xml"/>
  <Override PartName="/ppt/ink/ink173.xml" ContentType="application/inkml+xml"/>
  <Override PartName="/ppt/ink/ink174.xml" ContentType="application/inkml+xml"/>
  <Override PartName="/ppt/ink/ink175.xml" ContentType="application/inkml+xml"/>
  <Override PartName="/ppt/ink/ink176.xml" ContentType="application/inkml+xml"/>
  <Override PartName="/ppt/ink/ink177.xml" ContentType="application/inkml+xml"/>
  <Override PartName="/ppt/ink/ink178.xml" ContentType="application/inkml+xml"/>
  <Override PartName="/ppt/ink/ink179.xml" ContentType="application/inkml+xml"/>
  <Override PartName="/ppt/ink/ink180.xml" ContentType="application/inkml+xml"/>
  <Override PartName="/ppt/ink/ink181.xml" ContentType="application/inkml+xml"/>
  <Override PartName="/ppt/ink/ink182.xml" ContentType="application/inkml+xml"/>
  <Override PartName="/ppt/ink/ink183.xml" ContentType="application/inkml+xml"/>
  <Override PartName="/ppt/ink/ink184.xml" ContentType="application/inkml+xml"/>
  <Override PartName="/ppt/ink/ink185.xml" ContentType="application/inkml+xml"/>
  <Override PartName="/ppt/ink/ink186.xml" ContentType="application/inkml+xml"/>
  <Override PartName="/ppt/ink/ink187.xml" ContentType="application/inkml+xml"/>
  <Override PartName="/ppt/ink/ink188.xml" ContentType="application/inkml+xml"/>
  <Override PartName="/ppt/ink/ink189.xml" ContentType="application/inkml+xml"/>
  <Override PartName="/ppt/ink/ink190.xml" ContentType="application/inkml+xml"/>
  <Override PartName="/ppt/ink/ink191.xml" ContentType="application/inkml+xml"/>
  <Override PartName="/ppt/ink/ink192.xml" ContentType="application/inkml+xml"/>
  <Override PartName="/ppt/ink/ink193.xml" ContentType="application/inkml+xml"/>
  <Override PartName="/ppt/ink/ink194.xml" ContentType="application/inkml+xml"/>
  <Override PartName="/ppt/ink/ink195.xml" ContentType="application/inkml+xml"/>
  <Override PartName="/ppt/ink/ink196.xml" ContentType="application/inkml+xml"/>
  <Override PartName="/ppt/ink/ink197.xml" ContentType="application/inkml+xml"/>
  <Override PartName="/ppt/ink/ink198.xml" ContentType="application/inkml+xml"/>
  <Override PartName="/ppt/ink/ink199.xml" ContentType="application/inkml+xml"/>
  <Override PartName="/ppt/ink/ink200.xml" ContentType="application/inkml+xml"/>
  <Override PartName="/ppt/ink/ink201.xml" ContentType="application/inkml+xml"/>
  <Override PartName="/ppt/ink/ink202.xml" ContentType="application/inkml+xml"/>
  <Override PartName="/ppt/ink/ink203.xml" ContentType="application/inkml+xml"/>
  <Override PartName="/ppt/ink/ink204.xml" ContentType="application/inkml+xml"/>
  <Override PartName="/ppt/ink/ink205.xml" ContentType="application/inkml+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ink/ink206.xml" ContentType="application/inkml+xml"/>
  <Override PartName="/ppt/ink/ink207.xml" ContentType="application/inkml+xml"/>
  <Override PartName="/ppt/ink/ink208.xml" ContentType="application/inkml+xml"/>
  <Override PartName="/ppt/ink/ink209.xml" ContentType="application/inkml+xml"/>
  <Override PartName="/ppt/ink/ink210.xml" ContentType="application/inkml+xml"/>
  <Override PartName="/ppt/ink/ink211.xml" ContentType="application/inkml+xml"/>
  <Override PartName="/ppt/ink/ink212.xml" ContentType="application/inkml+xml"/>
  <Override PartName="/ppt/ink/ink213.xml" ContentType="application/inkml+xml"/>
  <Override PartName="/ppt/ink/ink214.xml" ContentType="application/inkml+xml"/>
  <Override PartName="/ppt/ink/ink215.xml" ContentType="application/inkml+xml"/>
  <Override PartName="/ppt/ink/ink216.xml" ContentType="application/inkml+xml"/>
  <Override PartName="/ppt/ink/ink217.xml" ContentType="application/inkml+xml"/>
  <Override PartName="/ppt/ink/ink218.xml" ContentType="application/inkml+xml"/>
  <Override PartName="/ppt/ink/ink219.xml" ContentType="application/inkml+xml"/>
  <Override PartName="/ppt/ink/ink220.xml" ContentType="application/inkml+xml"/>
  <Override PartName="/ppt/ink/ink221.xml" ContentType="application/inkml+xml"/>
  <Override PartName="/ppt/ink/ink222.xml" ContentType="application/inkml+xml"/>
  <Override PartName="/ppt/ink/ink223.xml" ContentType="application/inkml+xml"/>
  <Override PartName="/ppt/ink/ink224.xml" ContentType="application/inkml+xml"/>
  <Override PartName="/ppt/ink/ink225.xml" ContentType="application/inkml+xml"/>
  <Override PartName="/ppt/ink/ink226.xml" ContentType="application/inkml+xml"/>
  <Override PartName="/ppt/ink/ink227.xml" ContentType="application/inkml+xml"/>
  <Override PartName="/ppt/ink/ink228.xml" ContentType="application/inkml+xml"/>
  <Override PartName="/ppt/ink/ink229.xml" ContentType="application/inkml+xml"/>
  <Override PartName="/ppt/ink/ink230.xml" ContentType="application/inkml+xml"/>
  <Override PartName="/ppt/ink/ink231.xml" ContentType="application/inkml+xml"/>
  <Override PartName="/ppt/ink/ink232.xml" ContentType="application/inkml+xml"/>
  <Override PartName="/ppt/ink/ink233.xml" ContentType="application/inkml+xml"/>
  <Override PartName="/ppt/ink/ink234.xml" ContentType="application/inkml+xml"/>
  <Override PartName="/ppt/ink/ink235.xml" ContentType="application/inkml+xml"/>
  <Override PartName="/ppt/ink/ink236.xml" ContentType="application/inkml+xml"/>
  <Override PartName="/ppt/ink/ink237.xml" ContentType="application/inkml+xml"/>
  <Override PartName="/ppt/ink/ink238.xml" ContentType="application/inkml+xml"/>
  <Override PartName="/ppt/ink/ink239.xml" ContentType="application/inkml+xml"/>
  <Override PartName="/ppt/ink/ink240.xml" ContentType="application/inkml+xml"/>
  <Override PartName="/ppt/ink/ink241.xml" ContentType="application/inkml+xml"/>
  <Override PartName="/ppt/ink/ink242.xml" ContentType="application/inkml+xml"/>
  <Override PartName="/ppt/ink/ink243.xml" ContentType="application/inkml+xml"/>
  <Override PartName="/ppt/ink/ink244.xml" ContentType="application/inkml+xml"/>
  <Override PartName="/ppt/ink/ink245.xml" ContentType="application/inkml+xml"/>
  <Override PartName="/ppt/ink/ink246.xml" ContentType="application/inkml+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ink/ink247.xml" ContentType="application/inkml+xml"/>
  <Override PartName="/ppt/ink/ink248.xml" ContentType="application/inkml+xml"/>
  <Override PartName="/ppt/ink/ink249.xml" ContentType="application/inkml+xml"/>
  <Override PartName="/ppt/ink/ink250.xml" ContentType="application/inkml+xml"/>
  <Override PartName="/ppt/ink/ink251.xml" ContentType="application/inkml+xml"/>
  <Override PartName="/ppt/ink/ink252.xml" ContentType="application/inkml+xml"/>
  <Override PartName="/ppt/ink/ink253.xml" ContentType="application/inkml+xml"/>
  <Override PartName="/ppt/ink/ink254.xml" ContentType="application/inkml+xml"/>
  <Override PartName="/ppt/ink/ink255.xml" ContentType="application/inkml+xml"/>
  <Override PartName="/ppt/ink/ink256.xml" ContentType="application/inkml+xml"/>
  <Override PartName="/ppt/ink/ink257.xml" ContentType="application/inkml+xml"/>
  <Override PartName="/ppt/ink/ink258.xml" ContentType="application/inkml+xml"/>
  <Override PartName="/ppt/ink/ink259.xml" ContentType="application/inkml+xml"/>
  <Override PartName="/ppt/ink/ink260.xml" ContentType="application/inkml+xml"/>
  <Override PartName="/ppt/ink/ink261.xml" ContentType="application/inkml+xml"/>
  <Override PartName="/ppt/ink/ink262.xml" ContentType="application/inkml+xml"/>
  <Override PartName="/ppt/ink/ink263.xml" ContentType="application/inkml+xml"/>
  <Override PartName="/ppt/ink/ink264.xml" ContentType="application/inkml+xml"/>
  <Override PartName="/ppt/ink/ink265.xml" ContentType="application/inkml+xml"/>
  <Override PartName="/ppt/ink/ink266.xml" ContentType="application/inkml+xml"/>
  <Override PartName="/ppt/ink/ink267.xml" ContentType="application/inkml+xml"/>
  <Override PartName="/ppt/ink/ink268.xml" ContentType="application/inkml+xml"/>
  <Override PartName="/ppt/ink/ink269.xml" ContentType="application/inkml+xml"/>
  <Override PartName="/ppt/ink/ink270.xml" ContentType="application/inkml+xml"/>
  <Override PartName="/ppt/ink/ink271.xml" ContentType="application/inkml+xml"/>
  <Override PartName="/ppt/ink/ink272.xml" ContentType="application/inkml+xml"/>
  <Override PartName="/ppt/ink/ink273.xml" ContentType="application/inkml+xml"/>
  <Override PartName="/ppt/ink/ink274.xml" ContentType="application/inkml+xml"/>
  <Override PartName="/ppt/ink/ink275.xml" ContentType="application/inkml+xml"/>
  <Override PartName="/ppt/ink/ink276.xml" ContentType="application/inkml+xml"/>
  <Override PartName="/ppt/ink/ink277.xml" ContentType="application/inkml+xml"/>
  <Override PartName="/ppt/ink/ink278.xml" ContentType="application/inkml+xml"/>
  <Override PartName="/ppt/ink/ink279.xml" ContentType="application/inkml+xml"/>
  <Override PartName="/ppt/ink/ink280.xml" ContentType="application/inkml+xml"/>
  <Override PartName="/ppt/ink/ink281.xml" ContentType="application/inkml+xml"/>
  <Override PartName="/ppt/ink/ink282.xml" ContentType="application/inkml+xml"/>
  <Override PartName="/ppt/ink/ink283.xml" ContentType="application/inkml+xml"/>
  <Override PartName="/ppt/ink/ink284.xml" ContentType="application/inkml+xml"/>
  <Override PartName="/ppt/ink/ink285.xml" ContentType="application/inkml+xml"/>
  <Override PartName="/ppt/ink/ink286.xml" ContentType="application/inkml+xml"/>
  <Override PartName="/ppt/ink/ink287.xml" ContentType="application/inkml+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ink/ink288.xml" ContentType="application/inkml+xml"/>
  <Override PartName="/ppt/ink/ink289.xml" ContentType="application/inkml+xml"/>
  <Override PartName="/ppt/ink/ink290.xml" ContentType="application/inkml+xml"/>
  <Override PartName="/ppt/ink/ink291.xml" ContentType="application/inkml+xml"/>
  <Override PartName="/ppt/ink/ink292.xml" ContentType="application/inkml+xml"/>
  <Override PartName="/ppt/ink/ink293.xml" ContentType="application/inkml+xml"/>
  <Override PartName="/ppt/ink/ink294.xml" ContentType="application/inkml+xml"/>
  <Override PartName="/ppt/ink/ink295.xml" ContentType="application/inkml+xml"/>
  <Override PartName="/ppt/ink/ink296.xml" ContentType="application/inkml+xml"/>
  <Override PartName="/ppt/ink/ink297.xml" ContentType="application/inkml+xml"/>
  <Override PartName="/ppt/ink/ink298.xml" ContentType="application/inkml+xml"/>
  <Override PartName="/ppt/ink/ink299.xml" ContentType="application/inkml+xml"/>
  <Override PartName="/ppt/ink/ink300.xml" ContentType="application/inkml+xml"/>
  <Override PartName="/ppt/ink/ink301.xml" ContentType="application/inkml+xml"/>
  <Override PartName="/ppt/ink/ink302.xml" ContentType="application/inkml+xml"/>
  <Override PartName="/ppt/ink/ink303.xml" ContentType="application/inkml+xml"/>
  <Override PartName="/ppt/ink/ink304.xml" ContentType="application/inkml+xml"/>
  <Override PartName="/ppt/ink/ink305.xml" ContentType="application/inkml+xml"/>
  <Override PartName="/ppt/ink/ink306.xml" ContentType="application/inkml+xml"/>
  <Override PartName="/ppt/ink/ink307.xml" ContentType="application/inkml+xml"/>
  <Override PartName="/ppt/ink/ink308.xml" ContentType="application/inkml+xml"/>
  <Override PartName="/ppt/ink/ink309.xml" ContentType="application/inkml+xml"/>
  <Override PartName="/ppt/ink/ink310.xml" ContentType="application/inkml+xml"/>
  <Override PartName="/ppt/ink/ink311.xml" ContentType="application/inkml+xml"/>
  <Override PartName="/ppt/ink/ink312.xml" ContentType="application/inkml+xml"/>
  <Override PartName="/ppt/ink/ink313.xml" ContentType="application/inkml+xml"/>
  <Override PartName="/ppt/ink/ink314.xml" ContentType="application/inkml+xml"/>
  <Override PartName="/ppt/ink/ink315.xml" ContentType="application/inkml+xml"/>
  <Override PartName="/ppt/ink/ink316.xml" ContentType="application/inkml+xml"/>
  <Override PartName="/ppt/ink/ink317.xml" ContentType="application/inkml+xml"/>
  <Override PartName="/ppt/ink/ink318.xml" ContentType="application/inkml+xml"/>
  <Override PartName="/ppt/ink/ink319.xml" ContentType="application/inkml+xml"/>
  <Override PartName="/ppt/ink/ink320.xml" ContentType="application/inkml+xml"/>
  <Override PartName="/ppt/ink/ink321.xml" ContentType="application/inkml+xml"/>
  <Override PartName="/ppt/ink/ink322.xml" ContentType="application/inkml+xml"/>
  <Override PartName="/ppt/ink/ink323.xml" ContentType="application/inkml+xml"/>
  <Override PartName="/ppt/ink/ink324.xml" ContentType="application/inkml+xml"/>
  <Override PartName="/ppt/ink/ink325.xml" ContentType="application/inkml+xml"/>
  <Override PartName="/ppt/ink/ink326.xml" ContentType="application/inkml+xml"/>
  <Override PartName="/ppt/ink/ink327.xml" ContentType="application/inkml+xml"/>
  <Override PartName="/ppt/ink/ink328.xml" ContentType="application/inkml+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ink/ink329.xml" ContentType="application/inkml+xml"/>
  <Override PartName="/ppt/ink/ink330.xml" ContentType="application/inkml+xml"/>
  <Override PartName="/ppt/ink/ink331.xml" ContentType="application/inkml+xml"/>
  <Override PartName="/ppt/ink/ink332.xml" ContentType="application/inkml+xml"/>
  <Override PartName="/ppt/ink/ink333.xml" ContentType="application/inkml+xml"/>
  <Override PartName="/ppt/ink/ink334.xml" ContentType="application/inkml+xml"/>
  <Override PartName="/ppt/ink/ink335.xml" ContentType="application/inkml+xml"/>
  <Override PartName="/ppt/ink/ink336.xml" ContentType="application/inkml+xml"/>
  <Override PartName="/ppt/ink/ink337.xml" ContentType="application/inkml+xml"/>
  <Override PartName="/ppt/ink/ink338.xml" ContentType="application/inkml+xml"/>
  <Override PartName="/ppt/ink/ink339.xml" ContentType="application/inkml+xml"/>
  <Override PartName="/ppt/ink/ink340.xml" ContentType="application/inkml+xml"/>
  <Override PartName="/ppt/ink/ink341.xml" ContentType="application/inkml+xml"/>
  <Override PartName="/ppt/ink/ink342.xml" ContentType="application/inkml+xml"/>
  <Override PartName="/ppt/ink/ink343.xml" ContentType="application/inkml+xml"/>
  <Override PartName="/ppt/ink/ink344.xml" ContentType="application/inkml+xml"/>
  <Override PartName="/ppt/ink/ink345.xml" ContentType="application/inkml+xml"/>
  <Override PartName="/ppt/ink/ink346.xml" ContentType="application/inkml+xml"/>
  <Override PartName="/ppt/ink/ink347.xml" ContentType="application/inkml+xml"/>
  <Override PartName="/ppt/ink/ink348.xml" ContentType="application/inkml+xml"/>
  <Override PartName="/ppt/ink/ink349.xml" ContentType="application/inkml+xml"/>
  <Override PartName="/ppt/ink/ink350.xml" ContentType="application/inkml+xml"/>
  <Override PartName="/ppt/ink/ink351.xml" ContentType="application/inkml+xml"/>
  <Override PartName="/ppt/ink/ink352.xml" ContentType="application/inkml+xml"/>
  <Override PartName="/ppt/ink/ink353.xml" ContentType="application/inkml+xml"/>
  <Override PartName="/ppt/ink/ink354.xml" ContentType="application/inkml+xml"/>
  <Override PartName="/ppt/ink/ink355.xml" ContentType="application/inkml+xml"/>
  <Override PartName="/ppt/ink/ink356.xml" ContentType="application/inkml+xml"/>
  <Override PartName="/ppt/ink/ink357.xml" ContentType="application/inkml+xml"/>
  <Override PartName="/ppt/ink/ink358.xml" ContentType="application/inkml+xml"/>
  <Override PartName="/ppt/ink/ink359.xml" ContentType="application/inkml+xml"/>
  <Override PartName="/ppt/ink/ink360.xml" ContentType="application/inkml+xml"/>
  <Override PartName="/ppt/ink/ink361.xml" ContentType="application/inkml+xml"/>
  <Override PartName="/ppt/ink/ink362.xml" ContentType="application/inkml+xml"/>
  <Override PartName="/ppt/ink/ink363.xml" ContentType="application/inkml+xml"/>
  <Override PartName="/ppt/ink/ink364.xml" ContentType="application/inkml+xml"/>
  <Override PartName="/ppt/ink/ink365.xml" ContentType="application/inkml+xml"/>
  <Override PartName="/ppt/ink/ink366.xml" ContentType="application/inkml+xml"/>
  <Override PartName="/ppt/ink/ink367.xml" ContentType="application/inkml+xml"/>
  <Override PartName="/ppt/ink/ink368.xml" ContentType="application/inkml+xml"/>
  <Override PartName="/ppt/ink/ink369.xml" ContentType="application/inkml+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ink/ink370.xml" ContentType="application/inkml+xml"/>
  <Override PartName="/ppt/ink/ink371.xml" ContentType="application/inkml+xml"/>
  <Override PartName="/ppt/ink/ink372.xml" ContentType="application/inkml+xml"/>
  <Override PartName="/ppt/ink/ink373.xml" ContentType="application/inkml+xml"/>
  <Override PartName="/ppt/ink/ink374.xml" ContentType="application/inkml+xml"/>
  <Override PartName="/ppt/ink/ink375.xml" ContentType="application/inkml+xml"/>
  <Override PartName="/ppt/ink/ink376.xml" ContentType="application/inkml+xml"/>
  <Override PartName="/ppt/ink/ink377.xml" ContentType="application/inkml+xml"/>
  <Override PartName="/ppt/ink/ink378.xml" ContentType="application/inkml+xml"/>
  <Override PartName="/ppt/ink/ink379.xml" ContentType="application/inkml+xml"/>
  <Override PartName="/ppt/ink/ink380.xml" ContentType="application/inkml+xml"/>
  <Override PartName="/ppt/ink/ink381.xml" ContentType="application/inkml+xml"/>
  <Override PartName="/ppt/ink/ink382.xml" ContentType="application/inkml+xml"/>
  <Override PartName="/ppt/ink/ink383.xml" ContentType="application/inkml+xml"/>
  <Override PartName="/ppt/ink/ink384.xml" ContentType="application/inkml+xml"/>
  <Override PartName="/ppt/ink/ink385.xml" ContentType="application/inkml+xml"/>
  <Override PartName="/ppt/ink/ink386.xml" ContentType="application/inkml+xml"/>
  <Override PartName="/ppt/ink/ink387.xml" ContentType="application/inkml+xml"/>
  <Override PartName="/ppt/ink/ink388.xml" ContentType="application/inkml+xml"/>
  <Override PartName="/ppt/ink/ink389.xml" ContentType="application/inkml+xml"/>
  <Override PartName="/ppt/ink/ink390.xml" ContentType="application/inkml+xml"/>
  <Override PartName="/ppt/ink/ink391.xml" ContentType="application/inkml+xml"/>
  <Override PartName="/ppt/ink/ink392.xml" ContentType="application/inkml+xml"/>
  <Override PartName="/ppt/ink/ink393.xml" ContentType="application/inkml+xml"/>
  <Override PartName="/ppt/ink/ink394.xml" ContentType="application/inkml+xml"/>
  <Override PartName="/ppt/ink/ink395.xml" ContentType="application/inkml+xml"/>
  <Override PartName="/ppt/ink/ink396.xml" ContentType="application/inkml+xml"/>
  <Override PartName="/ppt/ink/ink397.xml" ContentType="application/inkml+xml"/>
  <Override PartName="/ppt/ink/ink398.xml" ContentType="application/inkml+xml"/>
  <Override PartName="/ppt/ink/ink399.xml" ContentType="application/inkml+xml"/>
  <Override PartName="/ppt/ink/ink400.xml" ContentType="application/inkml+xml"/>
  <Override PartName="/ppt/ink/ink401.xml" ContentType="application/inkml+xml"/>
  <Override PartName="/ppt/ink/ink402.xml" ContentType="application/inkml+xml"/>
  <Override PartName="/ppt/ink/ink403.xml" ContentType="application/inkml+xml"/>
  <Override PartName="/ppt/ink/ink404.xml" ContentType="application/inkml+xml"/>
  <Override PartName="/ppt/ink/ink405.xml" ContentType="application/inkml+xml"/>
  <Override PartName="/ppt/ink/ink406.xml" ContentType="application/inkml+xml"/>
  <Override PartName="/ppt/ink/ink407.xml" ContentType="application/inkml+xml"/>
  <Override PartName="/ppt/ink/ink408.xml" ContentType="application/inkml+xml"/>
  <Override PartName="/ppt/ink/ink409.xml" ContentType="application/inkml+xml"/>
  <Override PartName="/ppt/ink/ink410.xml" ContentType="application/inkml+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ink/ink411.xml" ContentType="application/inkml+xml"/>
  <Override PartName="/ppt/ink/ink412.xml" ContentType="application/inkml+xml"/>
  <Override PartName="/ppt/ink/ink413.xml" ContentType="application/inkml+xml"/>
  <Override PartName="/ppt/ink/ink414.xml" ContentType="application/inkml+xml"/>
  <Override PartName="/ppt/ink/ink415.xml" ContentType="application/inkml+xml"/>
  <Override PartName="/ppt/ink/ink416.xml" ContentType="application/inkml+xml"/>
  <Override PartName="/ppt/ink/ink417.xml" ContentType="application/inkml+xml"/>
  <Override PartName="/ppt/ink/ink418.xml" ContentType="application/inkml+xml"/>
  <Override PartName="/ppt/ink/ink419.xml" ContentType="application/inkml+xml"/>
  <Override PartName="/ppt/ink/ink420.xml" ContentType="application/inkml+xml"/>
  <Override PartName="/ppt/ink/ink421.xml" ContentType="application/inkml+xml"/>
  <Override PartName="/ppt/ink/ink422.xml" ContentType="application/inkml+xml"/>
  <Override PartName="/ppt/ink/ink423.xml" ContentType="application/inkml+xml"/>
  <Override PartName="/ppt/ink/ink424.xml" ContentType="application/inkml+xml"/>
  <Override PartName="/ppt/ink/ink425.xml" ContentType="application/inkml+xml"/>
  <Override PartName="/ppt/ink/ink426.xml" ContentType="application/inkml+xml"/>
  <Override PartName="/ppt/ink/ink427.xml" ContentType="application/inkml+xml"/>
  <Override PartName="/ppt/ink/ink428.xml" ContentType="application/inkml+xml"/>
  <Override PartName="/ppt/ink/ink429.xml" ContentType="application/inkml+xml"/>
  <Override PartName="/ppt/ink/ink430.xml" ContentType="application/inkml+xml"/>
  <Override PartName="/ppt/ink/ink431.xml" ContentType="application/inkml+xml"/>
  <Override PartName="/ppt/ink/ink432.xml" ContentType="application/inkml+xml"/>
  <Override PartName="/ppt/ink/ink433.xml" ContentType="application/inkml+xml"/>
  <Override PartName="/ppt/ink/ink434.xml" ContentType="application/inkml+xml"/>
  <Override PartName="/ppt/ink/ink435.xml" ContentType="application/inkml+xml"/>
  <Override PartName="/ppt/ink/ink436.xml" ContentType="application/inkml+xml"/>
  <Override PartName="/ppt/ink/ink437.xml" ContentType="application/inkml+xml"/>
  <Override PartName="/ppt/ink/ink438.xml" ContentType="application/inkml+xml"/>
  <Override PartName="/ppt/ink/ink439.xml" ContentType="application/inkml+xml"/>
  <Override PartName="/ppt/ink/ink440.xml" ContentType="application/inkml+xml"/>
  <Override PartName="/ppt/ink/ink441.xml" ContentType="application/inkml+xml"/>
  <Override PartName="/ppt/ink/ink442.xml" ContentType="application/inkml+xml"/>
  <Override PartName="/ppt/ink/ink443.xml" ContentType="application/inkml+xml"/>
  <Override PartName="/ppt/ink/ink444.xml" ContentType="application/inkml+xml"/>
  <Override PartName="/ppt/ink/ink445.xml" ContentType="application/inkml+xml"/>
  <Override PartName="/ppt/ink/ink446.xml" ContentType="application/inkml+xml"/>
  <Override PartName="/ppt/ink/ink447.xml" ContentType="application/inkml+xml"/>
  <Override PartName="/ppt/ink/ink448.xml" ContentType="application/inkml+xml"/>
  <Override PartName="/ppt/ink/ink449.xml" ContentType="application/inkml+xml"/>
  <Override PartName="/ppt/ink/ink450.xml" ContentType="application/inkml+xml"/>
  <Override PartName="/ppt/ink/ink451.xml" ContentType="application/inkml+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ink/ink452.xml" ContentType="application/inkml+xml"/>
  <Override PartName="/ppt/ink/ink453.xml" ContentType="application/inkml+xml"/>
  <Override PartName="/ppt/ink/ink454.xml" ContentType="application/inkml+xml"/>
  <Override PartName="/ppt/ink/ink455.xml" ContentType="application/inkml+xml"/>
  <Override PartName="/ppt/ink/ink456.xml" ContentType="application/inkml+xml"/>
  <Override PartName="/ppt/ink/ink457.xml" ContentType="application/inkml+xml"/>
  <Override PartName="/ppt/ink/ink458.xml" ContentType="application/inkml+xml"/>
  <Override PartName="/ppt/ink/ink459.xml" ContentType="application/inkml+xml"/>
  <Override PartName="/ppt/ink/ink460.xml" ContentType="application/inkml+xml"/>
  <Override PartName="/ppt/ink/ink461.xml" ContentType="application/inkml+xml"/>
  <Override PartName="/ppt/ink/ink462.xml" ContentType="application/inkml+xml"/>
  <Override PartName="/ppt/ink/ink463.xml" ContentType="application/inkml+xml"/>
  <Override PartName="/ppt/ink/ink464.xml" ContentType="application/inkml+xml"/>
  <Override PartName="/ppt/ink/ink465.xml" ContentType="application/inkml+xml"/>
  <Override PartName="/ppt/ink/ink466.xml" ContentType="application/inkml+xml"/>
  <Override PartName="/ppt/ink/ink467.xml" ContentType="application/inkml+xml"/>
  <Override PartName="/ppt/ink/ink468.xml" ContentType="application/inkml+xml"/>
  <Override PartName="/ppt/ink/ink469.xml" ContentType="application/inkml+xml"/>
  <Override PartName="/ppt/ink/ink470.xml" ContentType="application/inkml+xml"/>
  <Override PartName="/ppt/ink/ink471.xml" ContentType="application/inkml+xml"/>
  <Override PartName="/ppt/ink/ink472.xml" ContentType="application/inkml+xml"/>
  <Override PartName="/ppt/ink/ink473.xml" ContentType="application/inkml+xml"/>
  <Override PartName="/ppt/ink/ink474.xml" ContentType="application/inkml+xml"/>
  <Override PartName="/ppt/ink/ink475.xml" ContentType="application/inkml+xml"/>
  <Override PartName="/ppt/ink/ink476.xml" ContentType="application/inkml+xml"/>
  <Override PartName="/ppt/ink/ink477.xml" ContentType="application/inkml+xml"/>
  <Override PartName="/ppt/ink/ink478.xml" ContentType="application/inkml+xml"/>
  <Override PartName="/ppt/ink/ink479.xml" ContentType="application/inkml+xml"/>
  <Override PartName="/ppt/ink/ink480.xml" ContentType="application/inkml+xml"/>
  <Override PartName="/ppt/ink/ink481.xml" ContentType="application/inkml+xml"/>
  <Override PartName="/ppt/ink/ink482.xml" ContentType="application/inkml+xml"/>
  <Override PartName="/ppt/ink/ink483.xml" ContentType="application/inkml+xml"/>
  <Override PartName="/ppt/ink/ink484.xml" ContentType="application/inkml+xml"/>
  <Override PartName="/ppt/ink/ink485.xml" ContentType="application/inkml+xml"/>
  <Override PartName="/ppt/ink/ink486.xml" ContentType="application/inkml+xml"/>
  <Override PartName="/ppt/ink/ink487.xml" ContentType="application/inkml+xml"/>
  <Override PartName="/ppt/ink/ink488.xml" ContentType="application/inkml+xml"/>
  <Override PartName="/ppt/ink/ink489.xml" ContentType="application/inkml+xml"/>
  <Override PartName="/ppt/ink/ink490.xml" ContentType="application/inkml+xml"/>
  <Override PartName="/ppt/ink/ink491.xml" ContentType="application/inkml+xml"/>
  <Override PartName="/ppt/ink/ink492.xml" ContentType="application/inkml+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ink/ink493.xml" ContentType="application/inkml+xml"/>
  <Override PartName="/ppt/ink/ink494.xml" ContentType="application/inkml+xml"/>
  <Override PartName="/ppt/ink/ink495.xml" ContentType="application/inkml+xml"/>
  <Override PartName="/ppt/ink/ink496.xml" ContentType="application/inkml+xml"/>
  <Override PartName="/ppt/ink/ink497.xml" ContentType="application/inkml+xml"/>
  <Override PartName="/ppt/ink/ink498.xml" ContentType="application/inkml+xml"/>
  <Override PartName="/ppt/ink/ink499.xml" ContentType="application/inkml+xml"/>
  <Override PartName="/ppt/ink/ink500.xml" ContentType="application/inkml+xml"/>
  <Override PartName="/ppt/ink/ink501.xml" ContentType="application/inkml+xml"/>
  <Override PartName="/ppt/ink/ink502.xml" ContentType="application/inkml+xml"/>
  <Override PartName="/ppt/ink/ink503.xml" ContentType="application/inkml+xml"/>
  <Override PartName="/ppt/ink/ink504.xml" ContentType="application/inkml+xml"/>
  <Override PartName="/ppt/ink/ink505.xml" ContentType="application/inkml+xml"/>
  <Override PartName="/ppt/ink/ink506.xml" ContentType="application/inkml+xml"/>
  <Override PartName="/ppt/ink/ink507.xml" ContentType="application/inkml+xml"/>
  <Override PartName="/ppt/ink/ink508.xml" ContentType="application/inkml+xml"/>
  <Override PartName="/ppt/ink/ink509.xml" ContentType="application/inkml+xml"/>
  <Override PartName="/ppt/ink/ink510.xml" ContentType="application/inkml+xml"/>
  <Override PartName="/ppt/ink/ink511.xml" ContentType="application/inkml+xml"/>
  <Override PartName="/ppt/ink/ink512.xml" ContentType="application/inkml+xml"/>
  <Override PartName="/ppt/ink/ink513.xml" ContentType="application/inkml+xml"/>
  <Override PartName="/ppt/ink/ink514.xml" ContentType="application/inkml+xml"/>
  <Override PartName="/ppt/ink/ink515.xml" ContentType="application/inkml+xml"/>
  <Override PartName="/ppt/ink/ink516.xml" ContentType="application/inkml+xml"/>
  <Override PartName="/ppt/ink/ink517.xml" ContentType="application/inkml+xml"/>
  <Override PartName="/ppt/ink/ink518.xml" ContentType="application/inkml+xml"/>
  <Override PartName="/ppt/ink/ink519.xml" ContentType="application/inkml+xml"/>
  <Override PartName="/ppt/ink/ink520.xml" ContentType="application/inkml+xml"/>
  <Override PartName="/ppt/ink/ink521.xml" ContentType="application/inkml+xml"/>
  <Override PartName="/ppt/ink/ink522.xml" ContentType="application/inkml+xml"/>
  <Override PartName="/ppt/ink/ink523.xml" ContentType="application/inkml+xml"/>
  <Override PartName="/ppt/ink/ink524.xml" ContentType="application/inkml+xml"/>
  <Override PartName="/ppt/ink/ink525.xml" ContentType="application/inkml+xml"/>
  <Override PartName="/ppt/ink/ink526.xml" ContentType="application/inkml+xml"/>
  <Override PartName="/ppt/ink/ink527.xml" ContentType="application/inkml+xml"/>
  <Override PartName="/ppt/ink/ink528.xml" ContentType="application/inkml+xml"/>
  <Override PartName="/ppt/ink/ink529.xml" ContentType="application/inkml+xml"/>
  <Override PartName="/ppt/ink/ink530.xml" ContentType="application/inkml+xml"/>
  <Override PartName="/ppt/ink/ink531.xml" ContentType="application/inkml+xml"/>
  <Override PartName="/ppt/ink/ink532.xml" ContentType="application/inkml+xml"/>
  <Override PartName="/ppt/ink/ink533.xml" ContentType="application/inkml+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ink/ink534.xml" ContentType="application/inkml+xml"/>
  <Override PartName="/ppt/ink/ink535.xml" ContentType="application/inkml+xml"/>
  <Override PartName="/ppt/ink/ink536.xml" ContentType="application/inkml+xml"/>
  <Override PartName="/ppt/ink/ink537.xml" ContentType="application/inkml+xml"/>
  <Override PartName="/ppt/ink/ink538.xml" ContentType="application/inkml+xml"/>
  <Override PartName="/ppt/ink/ink539.xml" ContentType="application/inkml+xml"/>
  <Override PartName="/ppt/ink/ink540.xml" ContentType="application/inkml+xml"/>
  <Override PartName="/ppt/ink/ink541.xml" ContentType="application/inkml+xml"/>
  <Override PartName="/ppt/ink/ink542.xml" ContentType="application/inkml+xml"/>
  <Override PartName="/ppt/ink/ink543.xml" ContentType="application/inkml+xml"/>
  <Override PartName="/ppt/ink/ink544.xml" ContentType="application/inkml+xml"/>
  <Override PartName="/ppt/ink/ink545.xml" ContentType="application/inkml+xml"/>
  <Override PartName="/ppt/ink/ink546.xml" ContentType="application/inkml+xml"/>
  <Override PartName="/ppt/ink/ink547.xml" ContentType="application/inkml+xml"/>
  <Override PartName="/ppt/ink/ink548.xml" ContentType="application/inkml+xml"/>
  <Override PartName="/ppt/ink/ink549.xml" ContentType="application/inkml+xml"/>
  <Override PartName="/ppt/ink/ink550.xml" ContentType="application/inkml+xml"/>
  <Override PartName="/ppt/ink/ink551.xml" ContentType="application/inkml+xml"/>
  <Override PartName="/ppt/ink/ink552.xml" ContentType="application/inkml+xml"/>
  <Override PartName="/ppt/ink/ink553.xml" ContentType="application/inkml+xml"/>
  <Override PartName="/ppt/ink/ink554.xml" ContentType="application/inkml+xml"/>
  <Override PartName="/ppt/ink/ink555.xml" ContentType="application/inkml+xml"/>
  <Override PartName="/ppt/ink/ink556.xml" ContentType="application/inkml+xml"/>
  <Override PartName="/ppt/ink/ink557.xml" ContentType="application/inkml+xml"/>
  <Override PartName="/ppt/ink/ink558.xml" ContentType="application/inkml+xml"/>
  <Override PartName="/ppt/ink/ink559.xml" ContentType="application/inkml+xml"/>
  <Override PartName="/ppt/ink/ink560.xml" ContentType="application/inkml+xml"/>
  <Override PartName="/ppt/ink/ink561.xml" ContentType="application/inkml+xml"/>
  <Override PartName="/ppt/ink/ink562.xml" ContentType="application/inkml+xml"/>
  <Override PartName="/ppt/ink/ink563.xml" ContentType="application/inkml+xml"/>
  <Override PartName="/ppt/ink/ink564.xml" ContentType="application/inkml+xml"/>
  <Override PartName="/ppt/ink/ink565.xml" ContentType="application/inkml+xml"/>
  <Override PartName="/ppt/ink/ink566.xml" ContentType="application/inkml+xml"/>
  <Override PartName="/ppt/ink/ink567.xml" ContentType="application/inkml+xml"/>
  <Override PartName="/ppt/ink/ink568.xml" ContentType="application/inkml+xml"/>
  <Override PartName="/ppt/ink/ink569.xml" ContentType="application/inkml+xml"/>
  <Override PartName="/ppt/ink/ink570.xml" ContentType="application/inkml+xml"/>
  <Override PartName="/ppt/ink/ink571.xml" ContentType="application/inkml+xml"/>
  <Override PartName="/ppt/ink/ink572.xml" ContentType="application/inkml+xml"/>
  <Override PartName="/ppt/ink/ink573.xml" ContentType="application/inkml+xml"/>
  <Override PartName="/ppt/ink/ink574.xml" ContentType="application/inkml+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ink/ink575.xml" ContentType="application/inkml+xml"/>
  <Override PartName="/ppt/ink/ink576.xml" ContentType="application/inkml+xml"/>
  <Override PartName="/ppt/ink/ink577.xml" ContentType="application/inkml+xml"/>
  <Override PartName="/ppt/ink/ink578.xml" ContentType="application/inkml+xml"/>
  <Override PartName="/ppt/ink/ink579.xml" ContentType="application/inkml+xml"/>
  <Override PartName="/ppt/ink/ink580.xml" ContentType="application/inkml+xml"/>
  <Override PartName="/ppt/ink/ink581.xml" ContentType="application/inkml+xml"/>
  <Override PartName="/ppt/ink/ink582.xml" ContentType="application/inkml+xml"/>
  <Override PartName="/ppt/ink/ink583.xml" ContentType="application/inkml+xml"/>
  <Override PartName="/ppt/ink/ink584.xml" ContentType="application/inkml+xml"/>
  <Override PartName="/ppt/ink/ink585.xml" ContentType="application/inkml+xml"/>
  <Override PartName="/ppt/ink/ink586.xml" ContentType="application/inkml+xml"/>
  <Override PartName="/ppt/ink/ink587.xml" ContentType="application/inkml+xml"/>
  <Override PartName="/ppt/ink/ink588.xml" ContentType="application/inkml+xml"/>
  <Override PartName="/ppt/ink/ink589.xml" ContentType="application/inkml+xml"/>
  <Override PartName="/ppt/ink/ink590.xml" ContentType="application/inkml+xml"/>
  <Override PartName="/ppt/ink/ink591.xml" ContentType="application/inkml+xml"/>
  <Override PartName="/ppt/ink/ink592.xml" ContentType="application/inkml+xml"/>
  <Override PartName="/ppt/ink/ink593.xml" ContentType="application/inkml+xml"/>
  <Override PartName="/ppt/ink/ink594.xml" ContentType="application/inkml+xml"/>
  <Override PartName="/ppt/ink/ink595.xml" ContentType="application/inkml+xml"/>
  <Override PartName="/ppt/ink/ink596.xml" ContentType="application/inkml+xml"/>
  <Override PartName="/ppt/ink/ink597.xml" ContentType="application/inkml+xml"/>
  <Override PartName="/ppt/ink/ink598.xml" ContentType="application/inkml+xml"/>
  <Override PartName="/ppt/ink/ink599.xml" ContentType="application/inkml+xml"/>
  <Override PartName="/ppt/ink/ink600.xml" ContentType="application/inkml+xml"/>
  <Override PartName="/ppt/ink/ink601.xml" ContentType="application/inkml+xml"/>
  <Override PartName="/ppt/ink/ink602.xml" ContentType="application/inkml+xml"/>
  <Override PartName="/ppt/ink/ink603.xml" ContentType="application/inkml+xml"/>
  <Override PartName="/ppt/ink/ink604.xml" ContentType="application/inkml+xml"/>
  <Override PartName="/ppt/ink/ink605.xml" ContentType="application/inkml+xml"/>
  <Override PartName="/ppt/ink/ink606.xml" ContentType="application/inkml+xml"/>
  <Override PartName="/ppt/ink/ink607.xml" ContentType="application/inkml+xml"/>
  <Override PartName="/ppt/ink/ink608.xml" ContentType="application/inkml+xml"/>
  <Override PartName="/ppt/ink/ink609.xml" ContentType="application/inkml+xml"/>
  <Override PartName="/ppt/ink/ink610.xml" ContentType="application/inkml+xml"/>
  <Override PartName="/ppt/ink/ink611.xml" ContentType="application/inkml+xml"/>
  <Override PartName="/ppt/ink/ink612.xml" ContentType="application/inkml+xml"/>
  <Override PartName="/ppt/ink/ink613.xml" ContentType="application/inkml+xml"/>
  <Override PartName="/ppt/ink/ink614.xml" ContentType="application/inkml+xml"/>
  <Override PartName="/ppt/ink/ink615.xml" ContentType="application/inkml+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ink/ink616.xml" ContentType="application/inkml+xml"/>
  <Override PartName="/ppt/ink/ink617.xml" ContentType="application/inkml+xml"/>
  <Override PartName="/ppt/ink/ink618.xml" ContentType="application/inkml+xml"/>
  <Override PartName="/ppt/ink/ink619.xml" ContentType="application/inkml+xml"/>
  <Override PartName="/ppt/ink/ink620.xml" ContentType="application/inkml+xml"/>
  <Override PartName="/ppt/ink/ink621.xml" ContentType="application/inkml+xml"/>
  <Override PartName="/ppt/ink/ink622.xml" ContentType="application/inkml+xml"/>
  <Override PartName="/ppt/ink/ink623.xml" ContentType="application/inkml+xml"/>
  <Override PartName="/ppt/ink/ink624.xml" ContentType="application/inkml+xml"/>
  <Override PartName="/ppt/ink/ink625.xml" ContentType="application/inkml+xml"/>
  <Override PartName="/ppt/ink/ink626.xml" ContentType="application/inkml+xml"/>
  <Override PartName="/ppt/ink/ink627.xml" ContentType="application/inkml+xml"/>
  <Override PartName="/ppt/ink/ink628.xml" ContentType="application/inkml+xml"/>
  <Override PartName="/ppt/ink/ink629.xml" ContentType="application/inkml+xml"/>
  <Override PartName="/ppt/ink/ink630.xml" ContentType="application/inkml+xml"/>
  <Override PartName="/ppt/ink/ink631.xml" ContentType="application/inkml+xml"/>
  <Override PartName="/ppt/ink/ink632.xml" ContentType="application/inkml+xml"/>
  <Override PartName="/ppt/ink/ink633.xml" ContentType="application/inkml+xml"/>
  <Override PartName="/ppt/ink/ink634.xml" ContentType="application/inkml+xml"/>
  <Override PartName="/ppt/ink/ink635.xml" ContentType="application/inkml+xml"/>
  <Override PartName="/ppt/ink/ink636.xml" ContentType="application/inkml+xml"/>
  <Override PartName="/ppt/ink/ink637.xml" ContentType="application/inkml+xml"/>
  <Override PartName="/ppt/ink/ink638.xml" ContentType="application/inkml+xml"/>
  <Override PartName="/ppt/ink/ink639.xml" ContentType="application/inkml+xml"/>
  <Override PartName="/ppt/ink/ink640.xml" ContentType="application/inkml+xml"/>
  <Override PartName="/ppt/ink/ink641.xml" ContentType="application/inkml+xml"/>
  <Override PartName="/ppt/ink/ink642.xml" ContentType="application/inkml+xml"/>
  <Override PartName="/ppt/ink/ink643.xml" ContentType="application/inkml+xml"/>
  <Override PartName="/ppt/ink/ink644.xml" ContentType="application/inkml+xml"/>
  <Override PartName="/ppt/ink/ink645.xml" ContentType="application/inkml+xml"/>
  <Override PartName="/ppt/ink/ink646.xml" ContentType="application/inkml+xml"/>
  <Override PartName="/ppt/ink/ink647.xml" ContentType="application/inkml+xml"/>
  <Override PartName="/ppt/ink/ink648.xml" ContentType="application/inkml+xml"/>
  <Override PartName="/ppt/ink/ink649.xml" ContentType="application/inkml+xml"/>
  <Override PartName="/ppt/ink/ink650.xml" ContentType="application/inkml+xml"/>
  <Override PartName="/ppt/ink/ink651.xml" ContentType="application/inkml+xml"/>
  <Override PartName="/ppt/ink/ink652.xml" ContentType="application/inkml+xml"/>
  <Override PartName="/ppt/ink/ink653.xml" ContentType="application/inkml+xml"/>
  <Override PartName="/ppt/ink/ink654.xml" ContentType="application/inkml+xml"/>
  <Override PartName="/ppt/ink/ink655.xml" ContentType="application/inkml+xml"/>
  <Override PartName="/ppt/ink/ink656.xml" ContentType="application/inkml+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ink/ink657.xml" ContentType="application/inkml+xml"/>
  <Override PartName="/ppt/ink/ink658.xml" ContentType="application/inkml+xml"/>
  <Override PartName="/ppt/ink/ink659.xml" ContentType="application/inkml+xml"/>
  <Override PartName="/ppt/ink/ink660.xml" ContentType="application/inkml+xml"/>
  <Override PartName="/ppt/ink/ink661.xml" ContentType="application/inkml+xml"/>
  <Override PartName="/ppt/ink/ink662.xml" ContentType="application/inkml+xml"/>
  <Override PartName="/ppt/ink/ink663.xml" ContentType="application/inkml+xml"/>
  <Override PartName="/ppt/ink/ink664.xml" ContentType="application/inkml+xml"/>
  <Override PartName="/ppt/ink/ink665.xml" ContentType="application/inkml+xml"/>
  <Override PartName="/ppt/ink/ink666.xml" ContentType="application/inkml+xml"/>
  <Override PartName="/ppt/ink/ink667.xml" ContentType="application/inkml+xml"/>
  <Override PartName="/ppt/ink/ink668.xml" ContentType="application/inkml+xml"/>
  <Override PartName="/ppt/ink/ink669.xml" ContentType="application/inkml+xml"/>
  <Override PartName="/ppt/ink/ink670.xml" ContentType="application/inkml+xml"/>
  <Override PartName="/ppt/ink/ink671.xml" ContentType="application/inkml+xml"/>
  <Override PartName="/ppt/ink/ink672.xml" ContentType="application/inkml+xml"/>
  <Override PartName="/ppt/ink/ink673.xml" ContentType="application/inkml+xml"/>
  <Override PartName="/ppt/ink/ink674.xml" ContentType="application/inkml+xml"/>
  <Override PartName="/ppt/ink/ink675.xml" ContentType="application/inkml+xml"/>
  <Override PartName="/ppt/ink/ink676.xml" ContentType="application/inkml+xml"/>
  <Override PartName="/ppt/ink/ink677.xml" ContentType="application/inkml+xml"/>
  <Override PartName="/ppt/ink/ink678.xml" ContentType="application/inkml+xml"/>
  <Override PartName="/ppt/ink/ink679.xml" ContentType="application/inkml+xml"/>
  <Override PartName="/ppt/ink/ink680.xml" ContentType="application/inkml+xml"/>
  <Override PartName="/ppt/ink/ink681.xml" ContentType="application/inkml+xml"/>
  <Override PartName="/ppt/ink/ink682.xml" ContentType="application/inkml+xml"/>
  <Override PartName="/ppt/ink/ink683.xml" ContentType="application/inkml+xml"/>
  <Override PartName="/ppt/ink/ink684.xml" ContentType="application/inkml+xml"/>
  <Override PartName="/ppt/ink/ink685.xml" ContentType="application/inkml+xml"/>
  <Override PartName="/ppt/ink/ink686.xml" ContentType="application/inkml+xml"/>
  <Override PartName="/ppt/ink/ink687.xml" ContentType="application/inkml+xml"/>
  <Override PartName="/ppt/ink/ink688.xml" ContentType="application/inkml+xml"/>
  <Override PartName="/ppt/ink/ink689.xml" ContentType="application/inkml+xml"/>
  <Override PartName="/ppt/ink/ink690.xml" ContentType="application/inkml+xml"/>
  <Override PartName="/ppt/ink/ink691.xml" ContentType="application/inkml+xml"/>
  <Override PartName="/ppt/ink/ink692.xml" ContentType="application/inkml+xml"/>
  <Override PartName="/ppt/ink/ink693.xml" ContentType="application/inkml+xml"/>
  <Override PartName="/ppt/ink/ink694.xml" ContentType="application/inkml+xml"/>
  <Override PartName="/ppt/ink/ink695.xml" ContentType="application/inkml+xml"/>
  <Override PartName="/ppt/ink/ink696.xml" ContentType="application/inkml+xml"/>
  <Override PartName="/ppt/ink/ink697.xml" ContentType="application/inkml+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ink/ink698.xml" ContentType="application/inkml+xml"/>
  <Override PartName="/ppt/ink/ink699.xml" ContentType="application/inkml+xml"/>
  <Override PartName="/ppt/ink/ink700.xml" ContentType="application/inkml+xml"/>
  <Override PartName="/ppt/ink/ink701.xml" ContentType="application/inkml+xml"/>
  <Override PartName="/ppt/ink/ink702.xml" ContentType="application/inkml+xml"/>
  <Override PartName="/ppt/ink/ink703.xml" ContentType="application/inkml+xml"/>
  <Override PartName="/ppt/ink/ink704.xml" ContentType="application/inkml+xml"/>
  <Override PartName="/ppt/ink/ink705.xml" ContentType="application/inkml+xml"/>
  <Override PartName="/ppt/ink/ink706.xml" ContentType="application/inkml+xml"/>
  <Override PartName="/ppt/ink/ink707.xml" ContentType="application/inkml+xml"/>
  <Override PartName="/ppt/ink/ink708.xml" ContentType="application/inkml+xml"/>
  <Override PartName="/ppt/ink/ink709.xml" ContentType="application/inkml+xml"/>
  <Override PartName="/ppt/ink/ink710.xml" ContentType="application/inkml+xml"/>
  <Override PartName="/ppt/ink/ink711.xml" ContentType="application/inkml+xml"/>
  <Override PartName="/ppt/ink/ink712.xml" ContentType="application/inkml+xml"/>
  <Override PartName="/ppt/ink/ink713.xml" ContentType="application/inkml+xml"/>
  <Override PartName="/ppt/ink/ink714.xml" ContentType="application/inkml+xml"/>
  <Override PartName="/ppt/ink/ink715.xml" ContentType="application/inkml+xml"/>
  <Override PartName="/ppt/ink/ink716.xml" ContentType="application/inkml+xml"/>
  <Override PartName="/ppt/ink/ink717.xml" ContentType="application/inkml+xml"/>
  <Override PartName="/ppt/ink/ink718.xml" ContentType="application/inkml+xml"/>
  <Override PartName="/ppt/ink/ink719.xml" ContentType="application/inkml+xml"/>
  <Override PartName="/ppt/ink/ink720.xml" ContentType="application/inkml+xml"/>
  <Override PartName="/ppt/ink/ink721.xml" ContentType="application/inkml+xml"/>
  <Override PartName="/ppt/ink/ink722.xml" ContentType="application/inkml+xml"/>
  <Override PartName="/ppt/ink/ink723.xml" ContentType="application/inkml+xml"/>
  <Override PartName="/ppt/ink/ink724.xml" ContentType="application/inkml+xml"/>
  <Override PartName="/ppt/ink/ink725.xml" ContentType="application/inkml+xml"/>
  <Override PartName="/ppt/ink/ink726.xml" ContentType="application/inkml+xml"/>
  <Override PartName="/ppt/ink/ink727.xml" ContentType="application/inkml+xml"/>
  <Override PartName="/ppt/ink/ink728.xml" ContentType="application/inkml+xml"/>
  <Override PartName="/ppt/ink/ink729.xml" ContentType="application/inkml+xml"/>
  <Override PartName="/ppt/ink/ink730.xml" ContentType="application/inkml+xml"/>
  <Override PartName="/ppt/ink/ink731.xml" ContentType="application/inkml+xml"/>
  <Override PartName="/ppt/ink/ink732.xml" ContentType="application/inkml+xml"/>
  <Override PartName="/ppt/ink/ink733.xml" ContentType="application/inkml+xml"/>
  <Override PartName="/ppt/ink/ink734.xml" ContentType="application/inkml+xml"/>
  <Override PartName="/ppt/ink/ink735.xml" ContentType="application/inkml+xml"/>
  <Override PartName="/ppt/ink/ink736.xml" ContentType="application/inkml+xml"/>
  <Override PartName="/ppt/ink/ink737.xml" ContentType="application/inkml+xml"/>
  <Override PartName="/ppt/ink/ink738.xml" ContentType="application/inkml+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ink/ink739.xml" ContentType="application/inkml+xml"/>
  <Override PartName="/ppt/ink/ink740.xml" ContentType="application/inkml+xml"/>
  <Override PartName="/ppt/ink/ink741.xml" ContentType="application/inkml+xml"/>
  <Override PartName="/ppt/ink/ink742.xml" ContentType="application/inkml+xml"/>
  <Override PartName="/ppt/ink/ink743.xml" ContentType="application/inkml+xml"/>
  <Override PartName="/ppt/ink/ink744.xml" ContentType="application/inkml+xml"/>
  <Override PartName="/ppt/ink/ink745.xml" ContentType="application/inkml+xml"/>
  <Override PartName="/ppt/ink/ink746.xml" ContentType="application/inkml+xml"/>
  <Override PartName="/ppt/ink/ink747.xml" ContentType="application/inkml+xml"/>
  <Override PartName="/ppt/ink/ink748.xml" ContentType="application/inkml+xml"/>
  <Override PartName="/ppt/ink/ink749.xml" ContentType="application/inkml+xml"/>
  <Override PartName="/ppt/ink/ink750.xml" ContentType="application/inkml+xml"/>
  <Override PartName="/ppt/ink/ink751.xml" ContentType="application/inkml+xml"/>
  <Override PartName="/ppt/ink/ink752.xml" ContentType="application/inkml+xml"/>
  <Override PartName="/ppt/ink/ink753.xml" ContentType="application/inkml+xml"/>
  <Override PartName="/ppt/ink/ink754.xml" ContentType="application/inkml+xml"/>
  <Override PartName="/ppt/ink/ink755.xml" ContentType="application/inkml+xml"/>
  <Override PartName="/ppt/ink/ink756.xml" ContentType="application/inkml+xml"/>
  <Override PartName="/ppt/ink/ink757.xml" ContentType="application/inkml+xml"/>
  <Override PartName="/ppt/ink/ink758.xml" ContentType="application/inkml+xml"/>
  <Override PartName="/ppt/ink/ink759.xml" ContentType="application/inkml+xml"/>
  <Override PartName="/ppt/ink/ink760.xml" ContentType="application/inkml+xml"/>
  <Override PartName="/ppt/ink/ink761.xml" ContentType="application/inkml+xml"/>
  <Override PartName="/ppt/ink/ink762.xml" ContentType="application/inkml+xml"/>
  <Override PartName="/ppt/ink/ink763.xml" ContentType="application/inkml+xml"/>
  <Override PartName="/ppt/ink/ink764.xml" ContentType="application/inkml+xml"/>
  <Override PartName="/ppt/ink/ink765.xml" ContentType="application/inkml+xml"/>
  <Override PartName="/ppt/ink/ink766.xml" ContentType="application/inkml+xml"/>
  <Override PartName="/ppt/ink/ink767.xml" ContentType="application/inkml+xml"/>
  <Override PartName="/ppt/ink/ink768.xml" ContentType="application/inkml+xml"/>
  <Override PartName="/ppt/ink/ink769.xml" ContentType="application/inkml+xml"/>
  <Override PartName="/ppt/ink/ink770.xml" ContentType="application/inkml+xml"/>
  <Override PartName="/ppt/ink/ink771.xml" ContentType="application/inkml+xml"/>
  <Override PartName="/ppt/ink/ink772.xml" ContentType="application/inkml+xml"/>
  <Override PartName="/ppt/ink/ink773.xml" ContentType="application/inkml+xml"/>
  <Override PartName="/ppt/ink/ink774.xml" ContentType="application/inkml+xml"/>
  <Override PartName="/ppt/ink/ink775.xml" ContentType="application/inkml+xml"/>
  <Override PartName="/ppt/ink/ink776.xml" ContentType="application/inkml+xml"/>
  <Override PartName="/ppt/ink/ink777.xml" ContentType="application/inkml+xml"/>
  <Override PartName="/ppt/ink/ink778.xml" ContentType="application/inkml+xml"/>
  <Override PartName="/ppt/ink/ink779.xml" ContentType="application/inkml+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ink/ink780.xml" ContentType="application/inkml+xml"/>
  <Override PartName="/ppt/ink/ink781.xml" ContentType="application/inkml+xml"/>
  <Override PartName="/ppt/ink/ink782.xml" ContentType="application/inkml+xml"/>
  <Override PartName="/ppt/ink/ink783.xml" ContentType="application/inkml+xml"/>
  <Override PartName="/ppt/ink/ink784.xml" ContentType="application/inkml+xml"/>
  <Override PartName="/ppt/ink/ink785.xml" ContentType="application/inkml+xml"/>
  <Override PartName="/ppt/ink/ink786.xml" ContentType="application/inkml+xml"/>
  <Override PartName="/ppt/ink/ink787.xml" ContentType="application/inkml+xml"/>
  <Override PartName="/ppt/ink/ink788.xml" ContentType="application/inkml+xml"/>
  <Override PartName="/ppt/ink/ink789.xml" ContentType="application/inkml+xml"/>
  <Override PartName="/ppt/ink/ink790.xml" ContentType="application/inkml+xml"/>
  <Override PartName="/ppt/ink/ink791.xml" ContentType="application/inkml+xml"/>
  <Override PartName="/ppt/ink/ink792.xml" ContentType="application/inkml+xml"/>
  <Override PartName="/ppt/ink/ink793.xml" ContentType="application/inkml+xml"/>
  <Override PartName="/ppt/ink/ink794.xml" ContentType="application/inkml+xml"/>
  <Override PartName="/ppt/ink/ink795.xml" ContentType="application/inkml+xml"/>
  <Override PartName="/ppt/ink/ink796.xml" ContentType="application/inkml+xml"/>
  <Override PartName="/ppt/ink/ink797.xml" ContentType="application/inkml+xml"/>
  <Override PartName="/ppt/ink/ink798.xml" ContentType="application/inkml+xml"/>
  <Override PartName="/ppt/ink/ink799.xml" ContentType="application/inkml+xml"/>
  <Override PartName="/ppt/ink/ink800.xml" ContentType="application/inkml+xml"/>
  <Override PartName="/ppt/ink/ink801.xml" ContentType="application/inkml+xml"/>
  <Override PartName="/ppt/ink/ink802.xml" ContentType="application/inkml+xml"/>
  <Override PartName="/ppt/ink/ink803.xml" ContentType="application/inkml+xml"/>
  <Override PartName="/ppt/ink/ink804.xml" ContentType="application/inkml+xml"/>
  <Override PartName="/ppt/ink/ink805.xml" ContentType="application/inkml+xml"/>
  <Override PartName="/ppt/ink/ink806.xml" ContentType="application/inkml+xml"/>
  <Override PartName="/ppt/ink/ink807.xml" ContentType="application/inkml+xml"/>
  <Override PartName="/ppt/ink/ink808.xml" ContentType="application/inkml+xml"/>
  <Override PartName="/ppt/ink/ink809.xml" ContentType="application/inkml+xml"/>
  <Override PartName="/ppt/ink/ink810.xml" ContentType="application/inkml+xml"/>
  <Override PartName="/ppt/ink/ink811.xml" ContentType="application/inkml+xml"/>
  <Override PartName="/ppt/ink/ink812.xml" ContentType="application/inkml+xml"/>
  <Override PartName="/ppt/ink/ink813.xml" ContentType="application/inkml+xml"/>
  <Override PartName="/ppt/ink/ink814.xml" ContentType="application/inkml+xml"/>
  <Override PartName="/ppt/ink/ink815.xml" ContentType="application/inkml+xml"/>
  <Override PartName="/ppt/ink/ink816.xml" ContentType="application/inkml+xml"/>
  <Override PartName="/ppt/ink/ink817.xml" ContentType="application/inkml+xml"/>
  <Override PartName="/ppt/ink/ink818.xml" ContentType="application/inkml+xml"/>
  <Override PartName="/ppt/ink/ink819.xml" ContentType="application/inkml+xml"/>
  <Override PartName="/ppt/ink/ink820.xml" ContentType="application/inkml+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ink/ink821.xml" ContentType="application/inkml+xml"/>
  <Override PartName="/ppt/ink/ink822.xml" ContentType="application/inkml+xml"/>
  <Override PartName="/ppt/ink/ink823.xml" ContentType="application/inkml+xml"/>
  <Override PartName="/ppt/ink/ink824.xml" ContentType="application/inkml+xml"/>
  <Override PartName="/ppt/ink/ink825.xml" ContentType="application/inkml+xml"/>
  <Override PartName="/ppt/ink/ink826.xml" ContentType="application/inkml+xml"/>
  <Override PartName="/ppt/ink/ink827.xml" ContentType="application/inkml+xml"/>
  <Override PartName="/ppt/ink/ink828.xml" ContentType="application/inkml+xml"/>
  <Override PartName="/ppt/ink/ink829.xml" ContentType="application/inkml+xml"/>
  <Override PartName="/ppt/ink/ink830.xml" ContentType="application/inkml+xml"/>
  <Override PartName="/ppt/ink/ink831.xml" ContentType="application/inkml+xml"/>
  <Override PartName="/ppt/ink/ink832.xml" ContentType="application/inkml+xml"/>
  <Override PartName="/ppt/ink/ink833.xml" ContentType="application/inkml+xml"/>
  <Override PartName="/ppt/ink/ink834.xml" ContentType="application/inkml+xml"/>
  <Override PartName="/ppt/ink/ink835.xml" ContentType="application/inkml+xml"/>
  <Override PartName="/ppt/ink/ink836.xml" ContentType="application/inkml+xml"/>
  <Override PartName="/ppt/ink/ink837.xml" ContentType="application/inkml+xml"/>
  <Override PartName="/ppt/ink/ink838.xml" ContentType="application/inkml+xml"/>
  <Override PartName="/ppt/ink/ink839.xml" ContentType="application/inkml+xml"/>
  <Override PartName="/ppt/ink/ink840.xml" ContentType="application/inkml+xml"/>
  <Override PartName="/ppt/ink/ink841.xml" ContentType="application/inkml+xml"/>
  <Override PartName="/ppt/ink/ink842.xml" ContentType="application/inkml+xml"/>
  <Override PartName="/ppt/ink/ink843.xml" ContentType="application/inkml+xml"/>
  <Override PartName="/ppt/ink/ink844.xml" ContentType="application/inkml+xml"/>
  <Override PartName="/ppt/ink/ink845.xml" ContentType="application/inkml+xml"/>
  <Override PartName="/ppt/ink/ink846.xml" ContentType="application/inkml+xml"/>
  <Override PartName="/ppt/ink/ink847.xml" ContentType="application/inkml+xml"/>
  <Override PartName="/ppt/ink/ink848.xml" ContentType="application/inkml+xml"/>
  <Override PartName="/ppt/ink/ink849.xml" ContentType="application/inkml+xml"/>
  <Override PartName="/ppt/ink/ink850.xml" ContentType="application/inkml+xml"/>
  <Override PartName="/ppt/ink/ink851.xml" ContentType="application/inkml+xml"/>
  <Override PartName="/ppt/ink/ink852.xml" ContentType="application/inkml+xml"/>
  <Override PartName="/ppt/ink/ink853.xml" ContentType="application/inkml+xml"/>
  <Override PartName="/ppt/ink/ink854.xml" ContentType="application/inkml+xml"/>
  <Override PartName="/ppt/ink/ink855.xml" ContentType="application/inkml+xml"/>
  <Override PartName="/ppt/ink/ink856.xml" ContentType="application/inkml+xml"/>
  <Override PartName="/ppt/ink/ink857.xml" ContentType="application/inkml+xml"/>
  <Override PartName="/ppt/ink/ink858.xml" ContentType="application/inkml+xml"/>
  <Override PartName="/ppt/ink/ink859.xml" ContentType="application/inkml+xml"/>
  <Override PartName="/ppt/ink/ink860.xml" ContentType="application/inkml+xml"/>
  <Override PartName="/ppt/ink/ink861.xml" ContentType="application/inkml+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ink/ink862.xml" ContentType="application/inkml+xml"/>
  <Override PartName="/ppt/ink/ink863.xml" ContentType="application/inkml+xml"/>
  <Override PartName="/ppt/ink/ink864.xml" ContentType="application/inkml+xml"/>
  <Override PartName="/ppt/ink/ink865.xml" ContentType="application/inkml+xml"/>
  <Override PartName="/ppt/ink/ink866.xml" ContentType="application/inkml+xml"/>
  <Override PartName="/ppt/ink/ink867.xml" ContentType="application/inkml+xml"/>
  <Override PartName="/ppt/ink/ink868.xml" ContentType="application/inkml+xml"/>
  <Override PartName="/ppt/ink/ink869.xml" ContentType="application/inkml+xml"/>
  <Override PartName="/ppt/ink/ink870.xml" ContentType="application/inkml+xml"/>
  <Override PartName="/ppt/ink/ink871.xml" ContentType="application/inkml+xml"/>
  <Override PartName="/ppt/ink/ink872.xml" ContentType="application/inkml+xml"/>
  <Override PartName="/ppt/ink/ink873.xml" ContentType="application/inkml+xml"/>
  <Override PartName="/ppt/ink/ink874.xml" ContentType="application/inkml+xml"/>
  <Override PartName="/ppt/ink/ink875.xml" ContentType="application/inkml+xml"/>
  <Override PartName="/ppt/ink/ink876.xml" ContentType="application/inkml+xml"/>
  <Override PartName="/ppt/ink/ink877.xml" ContentType="application/inkml+xml"/>
  <Override PartName="/ppt/ink/ink878.xml" ContentType="application/inkml+xml"/>
  <Override PartName="/ppt/ink/ink879.xml" ContentType="application/inkml+xml"/>
  <Override PartName="/ppt/ink/ink880.xml" ContentType="application/inkml+xml"/>
  <Override PartName="/ppt/ink/ink881.xml" ContentType="application/inkml+xml"/>
  <Override PartName="/ppt/ink/ink882.xml" ContentType="application/inkml+xml"/>
  <Override PartName="/ppt/ink/ink883.xml" ContentType="application/inkml+xml"/>
  <Override PartName="/ppt/ink/ink884.xml" ContentType="application/inkml+xml"/>
  <Override PartName="/ppt/ink/ink885.xml" ContentType="application/inkml+xml"/>
  <Override PartName="/ppt/ink/ink886.xml" ContentType="application/inkml+xml"/>
  <Override PartName="/ppt/ink/ink887.xml" ContentType="application/inkml+xml"/>
  <Override PartName="/ppt/ink/ink888.xml" ContentType="application/inkml+xml"/>
  <Override PartName="/ppt/ink/ink889.xml" ContentType="application/inkml+xml"/>
  <Override PartName="/ppt/ink/ink890.xml" ContentType="application/inkml+xml"/>
  <Override PartName="/ppt/ink/ink891.xml" ContentType="application/inkml+xml"/>
  <Override PartName="/ppt/ink/ink892.xml" ContentType="application/inkml+xml"/>
  <Override PartName="/ppt/ink/ink893.xml" ContentType="application/inkml+xml"/>
  <Override PartName="/ppt/ink/ink894.xml" ContentType="application/inkml+xml"/>
  <Override PartName="/ppt/ink/ink895.xml" ContentType="application/inkml+xml"/>
  <Override PartName="/ppt/ink/ink896.xml" ContentType="application/inkml+xml"/>
  <Override PartName="/ppt/ink/ink897.xml" ContentType="application/inkml+xml"/>
  <Override PartName="/ppt/ink/ink898.xml" ContentType="application/inkml+xml"/>
  <Override PartName="/ppt/ink/ink899.xml" ContentType="application/inkml+xml"/>
  <Override PartName="/ppt/ink/ink900.xml" ContentType="application/inkml+xml"/>
  <Override PartName="/ppt/ink/ink901.xml" ContentType="application/inkml+xml"/>
  <Override PartName="/ppt/ink/ink902.xml" ContentType="application/inkml+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ink/ink903.xml" ContentType="application/inkml+xml"/>
  <Override PartName="/ppt/ink/ink904.xml" ContentType="application/inkml+xml"/>
  <Override PartName="/ppt/ink/ink905.xml" ContentType="application/inkml+xml"/>
  <Override PartName="/ppt/ink/ink906.xml" ContentType="application/inkml+xml"/>
  <Override PartName="/ppt/ink/ink907.xml" ContentType="application/inkml+xml"/>
  <Override PartName="/ppt/ink/ink908.xml" ContentType="application/inkml+xml"/>
  <Override PartName="/ppt/ink/ink909.xml" ContentType="application/inkml+xml"/>
  <Override PartName="/ppt/ink/ink910.xml" ContentType="application/inkml+xml"/>
  <Override PartName="/ppt/ink/ink911.xml" ContentType="application/inkml+xml"/>
  <Override PartName="/ppt/ink/ink912.xml" ContentType="application/inkml+xml"/>
  <Override PartName="/ppt/ink/ink913.xml" ContentType="application/inkml+xml"/>
  <Override PartName="/ppt/ink/ink914.xml" ContentType="application/inkml+xml"/>
  <Override PartName="/ppt/ink/ink915.xml" ContentType="application/inkml+xml"/>
  <Override PartName="/ppt/ink/ink916.xml" ContentType="application/inkml+xml"/>
  <Override PartName="/ppt/ink/ink917.xml" ContentType="application/inkml+xml"/>
  <Override PartName="/ppt/ink/ink918.xml" ContentType="application/inkml+xml"/>
  <Override PartName="/ppt/ink/ink919.xml" ContentType="application/inkml+xml"/>
  <Override PartName="/ppt/ink/ink920.xml" ContentType="application/inkml+xml"/>
  <Override PartName="/ppt/ink/ink921.xml" ContentType="application/inkml+xml"/>
  <Override PartName="/ppt/ink/ink922.xml" ContentType="application/inkml+xml"/>
  <Override PartName="/ppt/ink/ink923.xml" ContentType="application/inkml+xml"/>
  <Override PartName="/ppt/ink/ink924.xml" ContentType="application/inkml+xml"/>
  <Override PartName="/ppt/ink/ink925.xml" ContentType="application/inkml+xml"/>
  <Override PartName="/ppt/ink/ink926.xml" ContentType="application/inkml+xml"/>
  <Override PartName="/ppt/ink/ink927.xml" ContentType="application/inkml+xml"/>
  <Override PartName="/ppt/ink/ink928.xml" ContentType="application/inkml+xml"/>
  <Override PartName="/ppt/ink/ink929.xml" ContentType="application/inkml+xml"/>
  <Override PartName="/ppt/ink/ink930.xml" ContentType="application/inkml+xml"/>
  <Override PartName="/ppt/ink/ink931.xml" ContentType="application/inkml+xml"/>
  <Override PartName="/ppt/ink/ink932.xml" ContentType="application/inkml+xml"/>
  <Override PartName="/ppt/ink/ink933.xml" ContentType="application/inkml+xml"/>
  <Override PartName="/ppt/ink/ink934.xml" ContentType="application/inkml+xml"/>
  <Override PartName="/ppt/ink/ink935.xml" ContentType="application/inkml+xml"/>
  <Override PartName="/ppt/ink/ink936.xml" ContentType="application/inkml+xml"/>
  <Override PartName="/ppt/ink/ink937.xml" ContentType="application/inkml+xml"/>
  <Override PartName="/ppt/ink/ink938.xml" ContentType="application/inkml+xml"/>
  <Override PartName="/ppt/ink/ink939.xml" ContentType="application/inkml+xml"/>
  <Override PartName="/ppt/ink/ink940.xml" ContentType="application/inkml+xml"/>
  <Override PartName="/ppt/ink/ink941.xml" ContentType="application/inkml+xml"/>
  <Override PartName="/ppt/ink/ink942.xml" ContentType="application/inkml+xml"/>
  <Override PartName="/ppt/ink/ink943.xml" ContentType="application/inkml+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ink/ink944.xml" ContentType="application/inkml+xml"/>
  <Override PartName="/ppt/ink/ink945.xml" ContentType="application/inkml+xml"/>
  <Override PartName="/ppt/ink/ink946.xml" ContentType="application/inkml+xml"/>
  <Override PartName="/ppt/ink/ink947.xml" ContentType="application/inkml+xml"/>
  <Override PartName="/ppt/ink/ink948.xml" ContentType="application/inkml+xml"/>
  <Override PartName="/ppt/ink/ink949.xml" ContentType="application/inkml+xml"/>
  <Override PartName="/ppt/ink/ink950.xml" ContentType="application/inkml+xml"/>
  <Override PartName="/ppt/ink/ink951.xml" ContentType="application/inkml+xml"/>
  <Override PartName="/ppt/ink/ink952.xml" ContentType="application/inkml+xml"/>
  <Override PartName="/ppt/ink/ink953.xml" ContentType="application/inkml+xml"/>
  <Override PartName="/ppt/ink/ink954.xml" ContentType="application/inkml+xml"/>
  <Override PartName="/ppt/ink/ink955.xml" ContentType="application/inkml+xml"/>
  <Override PartName="/ppt/ink/ink956.xml" ContentType="application/inkml+xml"/>
  <Override PartName="/ppt/ink/ink957.xml" ContentType="application/inkml+xml"/>
  <Override PartName="/ppt/ink/ink958.xml" ContentType="application/inkml+xml"/>
  <Override PartName="/ppt/ink/ink959.xml" ContentType="application/inkml+xml"/>
  <Override PartName="/ppt/ink/ink960.xml" ContentType="application/inkml+xml"/>
  <Override PartName="/ppt/ink/ink961.xml" ContentType="application/inkml+xml"/>
  <Override PartName="/ppt/ink/ink962.xml" ContentType="application/inkml+xml"/>
  <Override PartName="/ppt/ink/ink963.xml" ContentType="application/inkml+xml"/>
  <Override PartName="/ppt/ink/ink964.xml" ContentType="application/inkml+xml"/>
  <Override PartName="/ppt/ink/ink965.xml" ContentType="application/inkml+xml"/>
  <Override PartName="/ppt/ink/ink966.xml" ContentType="application/inkml+xml"/>
  <Override PartName="/ppt/ink/ink967.xml" ContentType="application/inkml+xml"/>
  <Override PartName="/ppt/ink/ink968.xml" ContentType="application/inkml+xml"/>
  <Override PartName="/ppt/ink/ink969.xml" ContentType="application/inkml+xml"/>
  <Override PartName="/ppt/ink/ink970.xml" ContentType="application/inkml+xml"/>
  <Override PartName="/ppt/ink/ink971.xml" ContentType="application/inkml+xml"/>
  <Override PartName="/ppt/ink/ink972.xml" ContentType="application/inkml+xml"/>
  <Override PartName="/ppt/ink/ink973.xml" ContentType="application/inkml+xml"/>
  <Override PartName="/ppt/ink/ink974.xml" ContentType="application/inkml+xml"/>
  <Override PartName="/ppt/ink/ink975.xml" ContentType="application/inkml+xml"/>
  <Override PartName="/ppt/ink/ink976.xml" ContentType="application/inkml+xml"/>
  <Override PartName="/ppt/ink/ink977.xml" ContentType="application/inkml+xml"/>
  <Override PartName="/ppt/ink/ink978.xml" ContentType="application/inkml+xml"/>
  <Override PartName="/ppt/ink/ink979.xml" ContentType="application/inkml+xml"/>
  <Override PartName="/ppt/ink/ink980.xml" ContentType="application/inkml+xml"/>
  <Override PartName="/ppt/ink/ink981.xml" ContentType="application/inkml+xml"/>
  <Override PartName="/ppt/ink/ink982.xml" ContentType="application/inkml+xml"/>
  <Override PartName="/ppt/ink/ink983.xml" ContentType="application/inkml+xml"/>
  <Override PartName="/ppt/ink/ink984.xml" ContentType="application/inkml+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ink/ink985.xml" ContentType="application/inkml+xml"/>
  <Override PartName="/ppt/ink/ink986.xml" ContentType="application/inkml+xml"/>
  <Override PartName="/ppt/ink/ink987.xml" ContentType="application/inkml+xml"/>
  <Override PartName="/ppt/ink/ink988.xml" ContentType="application/inkml+xml"/>
  <Override PartName="/ppt/ink/ink989.xml" ContentType="application/inkml+xml"/>
  <Override PartName="/ppt/ink/ink990.xml" ContentType="application/inkml+xml"/>
  <Override PartName="/ppt/ink/ink991.xml" ContentType="application/inkml+xml"/>
  <Override PartName="/ppt/ink/ink992.xml" ContentType="application/inkml+xml"/>
  <Override PartName="/ppt/ink/ink993.xml" ContentType="application/inkml+xml"/>
  <Override PartName="/ppt/ink/ink994.xml" ContentType="application/inkml+xml"/>
  <Override PartName="/ppt/ink/ink995.xml" ContentType="application/inkml+xml"/>
  <Override PartName="/ppt/ink/ink996.xml" ContentType="application/inkml+xml"/>
  <Override PartName="/ppt/ink/ink997.xml" ContentType="application/inkml+xml"/>
  <Override PartName="/ppt/ink/ink998.xml" ContentType="application/inkml+xml"/>
  <Override PartName="/ppt/ink/ink999.xml" ContentType="application/inkml+xml"/>
  <Override PartName="/ppt/ink/ink1000.xml" ContentType="application/inkml+xml"/>
  <Override PartName="/ppt/ink/ink1001.xml" ContentType="application/inkml+xml"/>
  <Override PartName="/ppt/ink/ink1002.xml" ContentType="application/inkml+xml"/>
  <Override PartName="/ppt/ink/ink1003.xml" ContentType="application/inkml+xml"/>
  <Override PartName="/ppt/ink/ink1004.xml" ContentType="application/inkml+xml"/>
  <Override PartName="/ppt/ink/ink1005.xml" ContentType="application/inkml+xml"/>
  <Override PartName="/ppt/ink/ink1006.xml" ContentType="application/inkml+xml"/>
  <Override PartName="/ppt/ink/ink1007.xml" ContentType="application/inkml+xml"/>
  <Override PartName="/ppt/ink/ink1008.xml" ContentType="application/inkml+xml"/>
  <Override PartName="/ppt/ink/ink1009.xml" ContentType="application/inkml+xml"/>
  <Override PartName="/ppt/ink/ink1010.xml" ContentType="application/inkml+xml"/>
  <Override PartName="/ppt/ink/ink1011.xml" ContentType="application/inkml+xml"/>
  <Override PartName="/ppt/ink/ink1012.xml" ContentType="application/inkml+xml"/>
  <Override PartName="/ppt/ink/ink1013.xml" ContentType="application/inkml+xml"/>
  <Override PartName="/ppt/ink/ink1014.xml" ContentType="application/inkml+xml"/>
  <Override PartName="/ppt/ink/ink1015.xml" ContentType="application/inkml+xml"/>
  <Override PartName="/ppt/ink/ink1016.xml" ContentType="application/inkml+xml"/>
  <Override PartName="/ppt/ink/ink1017.xml" ContentType="application/inkml+xml"/>
  <Override PartName="/ppt/ink/ink1018.xml" ContentType="application/inkml+xml"/>
  <Override PartName="/ppt/ink/ink1019.xml" ContentType="application/inkml+xml"/>
  <Override PartName="/ppt/ink/ink1020.xml" ContentType="application/inkml+xml"/>
  <Override PartName="/ppt/ink/ink1021.xml" ContentType="application/inkml+xml"/>
  <Override PartName="/ppt/ink/ink1022.xml" ContentType="application/inkml+xml"/>
  <Override PartName="/ppt/ink/ink1023.xml" ContentType="application/inkml+xml"/>
  <Override PartName="/ppt/ink/ink1024.xml" ContentType="application/inkml+xml"/>
  <Override PartName="/ppt/ink/ink1025.xml" ContentType="application/inkml+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ink/ink1026.xml" ContentType="application/inkml+xml"/>
  <Override PartName="/ppt/ink/ink1027.xml" ContentType="application/inkml+xml"/>
  <Override PartName="/ppt/ink/ink1028.xml" ContentType="application/inkml+xml"/>
  <Override PartName="/ppt/ink/ink1029.xml" ContentType="application/inkml+xml"/>
  <Override PartName="/ppt/ink/ink1030.xml" ContentType="application/inkml+xml"/>
  <Override PartName="/ppt/ink/ink1031.xml" ContentType="application/inkml+xml"/>
  <Override PartName="/ppt/ink/ink1032.xml" ContentType="application/inkml+xml"/>
  <Override PartName="/ppt/ink/ink1033.xml" ContentType="application/inkml+xml"/>
  <Override PartName="/ppt/ink/ink1034.xml" ContentType="application/inkml+xml"/>
  <Override PartName="/ppt/ink/ink1035.xml" ContentType="application/inkml+xml"/>
  <Override PartName="/ppt/ink/ink1036.xml" ContentType="application/inkml+xml"/>
  <Override PartName="/ppt/ink/ink1037.xml" ContentType="application/inkml+xml"/>
  <Override PartName="/ppt/ink/ink1038.xml" ContentType="application/inkml+xml"/>
  <Override PartName="/ppt/ink/ink1039.xml" ContentType="application/inkml+xml"/>
  <Override PartName="/ppt/ink/ink1040.xml" ContentType="application/inkml+xml"/>
  <Override PartName="/ppt/ink/ink1041.xml" ContentType="application/inkml+xml"/>
  <Override PartName="/ppt/ink/ink1042.xml" ContentType="application/inkml+xml"/>
  <Override PartName="/ppt/ink/ink1043.xml" ContentType="application/inkml+xml"/>
  <Override PartName="/ppt/ink/ink1044.xml" ContentType="application/inkml+xml"/>
  <Override PartName="/ppt/ink/ink1045.xml" ContentType="application/inkml+xml"/>
  <Override PartName="/ppt/ink/ink1046.xml" ContentType="application/inkml+xml"/>
  <Override PartName="/ppt/ink/ink1047.xml" ContentType="application/inkml+xml"/>
  <Override PartName="/ppt/ink/ink1048.xml" ContentType="application/inkml+xml"/>
  <Override PartName="/ppt/ink/ink1049.xml" ContentType="application/inkml+xml"/>
  <Override PartName="/ppt/ink/ink1050.xml" ContentType="application/inkml+xml"/>
  <Override PartName="/ppt/ink/ink1051.xml" ContentType="application/inkml+xml"/>
  <Override PartName="/ppt/ink/ink1052.xml" ContentType="application/inkml+xml"/>
  <Override PartName="/ppt/ink/ink1053.xml" ContentType="application/inkml+xml"/>
  <Override PartName="/ppt/ink/ink1054.xml" ContentType="application/inkml+xml"/>
  <Override PartName="/ppt/ink/ink1055.xml" ContentType="application/inkml+xml"/>
  <Override PartName="/ppt/ink/ink1056.xml" ContentType="application/inkml+xml"/>
  <Override PartName="/ppt/ink/ink1057.xml" ContentType="application/inkml+xml"/>
  <Override PartName="/ppt/ink/ink1058.xml" ContentType="application/inkml+xml"/>
  <Override PartName="/ppt/ink/ink1059.xml" ContentType="application/inkml+xml"/>
  <Override PartName="/ppt/ink/ink1060.xml" ContentType="application/inkml+xml"/>
  <Override PartName="/ppt/ink/ink1061.xml" ContentType="application/inkml+xml"/>
  <Override PartName="/ppt/ink/ink1062.xml" ContentType="application/inkml+xml"/>
  <Override PartName="/ppt/ink/ink1063.xml" ContentType="application/inkml+xml"/>
  <Override PartName="/ppt/ink/ink1064.xml" ContentType="application/inkml+xml"/>
  <Override PartName="/ppt/ink/ink1065.xml" ContentType="application/inkml+xml"/>
  <Override PartName="/ppt/ink/ink1066.xml" ContentType="application/inkml+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ink/ink1067.xml" ContentType="application/inkml+xml"/>
  <Override PartName="/ppt/ink/ink1068.xml" ContentType="application/inkml+xml"/>
  <Override PartName="/ppt/ink/ink1069.xml" ContentType="application/inkml+xml"/>
  <Override PartName="/ppt/ink/ink1070.xml" ContentType="application/inkml+xml"/>
  <Override PartName="/ppt/ink/ink1071.xml" ContentType="application/inkml+xml"/>
  <Override PartName="/ppt/ink/ink1072.xml" ContentType="application/inkml+xml"/>
  <Override PartName="/ppt/ink/ink1073.xml" ContentType="application/inkml+xml"/>
  <Override PartName="/ppt/ink/ink1074.xml" ContentType="application/inkml+xml"/>
  <Override PartName="/ppt/ink/ink1075.xml" ContentType="application/inkml+xml"/>
  <Override PartName="/ppt/ink/ink1076.xml" ContentType="application/inkml+xml"/>
  <Override PartName="/ppt/ink/ink1077.xml" ContentType="application/inkml+xml"/>
  <Override PartName="/ppt/ink/ink1078.xml" ContentType="application/inkml+xml"/>
  <Override PartName="/ppt/ink/ink1079.xml" ContentType="application/inkml+xml"/>
  <Override PartName="/ppt/ink/ink1080.xml" ContentType="application/inkml+xml"/>
  <Override PartName="/ppt/ink/ink1081.xml" ContentType="application/inkml+xml"/>
  <Override PartName="/ppt/ink/ink1082.xml" ContentType="application/inkml+xml"/>
  <Override PartName="/ppt/ink/ink1083.xml" ContentType="application/inkml+xml"/>
  <Override PartName="/ppt/ink/ink1084.xml" ContentType="application/inkml+xml"/>
  <Override PartName="/ppt/ink/ink1085.xml" ContentType="application/inkml+xml"/>
  <Override PartName="/ppt/ink/ink1086.xml" ContentType="application/inkml+xml"/>
  <Override PartName="/ppt/ink/ink1087.xml" ContentType="application/inkml+xml"/>
  <Override PartName="/ppt/ink/ink1088.xml" ContentType="application/inkml+xml"/>
  <Override PartName="/ppt/ink/ink1089.xml" ContentType="application/inkml+xml"/>
  <Override PartName="/ppt/ink/ink1090.xml" ContentType="application/inkml+xml"/>
  <Override PartName="/ppt/ink/ink1091.xml" ContentType="application/inkml+xml"/>
  <Override PartName="/ppt/ink/ink1092.xml" ContentType="application/inkml+xml"/>
  <Override PartName="/ppt/ink/ink1093.xml" ContentType="application/inkml+xml"/>
  <Override PartName="/ppt/ink/ink1094.xml" ContentType="application/inkml+xml"/>
  <Override PartName="/ppt/ink/ink1095.xml" ContentType="application/inkml+xml"/>
  <Override PartName="/ppt/ink/ink1096.xml" ContentType="application/inkml+xml"/>
  <Override PartName="/ppt/ink/ink1097.xml" ContentType="application/inkml+xml"/>
  <Override PartName="/ppt/ink/ink1098.xml" ContentType="application/inkml+xml"/>
  <Override PartName="/ppt/ink/ink1099.xml" ContentType="application/inkml+xml"/>
  <Override PartName="/ppt/ink/ink1100.xml" ContentType="application/inkml+xml"/>
  <Override PartName="/ppt/ink/ink1101.xml" ContentType="application/inkml+xml"/>
  <Override PartName="/ppt/ink/ink1102.xml" ContentType="application/inkml+xml"/>
  <Override PartName="/ppt/ink/ink1103.xml" ContentType="application/inkml+xml"/>
  <Override PartName="/ppt/ink/ink1104.xml" ContentType="application/inkml+xml"/>
  <Override PartName="/ppt/ink/ink1105.xml" ContentType="application/inkml+xml"/>
  <Override PartName="/ppt/ink/ink1106.xml" ContentType="application/inkml+xml"/>
  <Override PartName="/ppt/ink/ink1107.xml" ContentType="application/inkml+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ink/ink1108.xml" ContentType="application/inkml+xml"/>
  <Override PartName="/ppt/ink/ink1109.xml" ContentType="application/inkml+xml"/>
  <Override PartName="/ppt/ink/ink1110.xml" ContentType="application/inkml+xml"/>
  <Override PartName="/ppt/ink/ink1111.xml" ContentType="application/inkml+xml"/>
  <Override PartName="/ppt/ink/ink1112.xml" ContentType="application/inkml+xml"/>
  <Override PartName="/ppt/ink/ink1113.xml" ContentType="application/inkml+xml"/>
  <Override PartName="/ppt/ink/ink1114.xml" ContentType="application/inkml+xml"/>
  <Override PartName="/ppt/ink/ink1115.xml" ContentType="application/inkml+xml"/>
  <Override PartName="/ppt/ink/ink1116.xml" ContentType="application/inkml+xml"/>
  <Override PartName="/ppt/ink/ink1117.xml" ContentType="application/inkml+xml"/>
  <Override PartName="/ppt/ink/ink1118.xml" ContentType="application/inkml+xml"/>
  <Override PartName="/ppt/ink/ink1119.xml" ContentType="application/inkml+xml"/>
  <Override PartName="/ppt/ink/ink1120.xml" ContentType="application/inkml+xml"/>
  <Override PartName="/ppt/ink/ink1121.xml" ContentType="application/inkml+xml"/>
  <Override PartName="/ppt/ink/ink1122.xml" ContentType="application/inkml+xml"/>
  <Override PartName="/ppt/ink/ink1123.xml" ContentType="application/inkml+xml"/>
  <Override PartName="/ppt/ink/ink1124.xml" ContentType="application/inkml+xml"/>
  <Override PartName="/ppt/ink/ink1125.xml" ContentType="application/inkml+xml"/>
  <Override PartName="/ppt/ink/ink1126.xml" ContentType="application/inkml+xml"/>
  <Override PartName="/ppt/ink/ink1127.xml" ContentType="application/inkml+xml"/>
  <Override PartName="/ppt/ink/ink1128.xml" ContentType="application/inkml+xml"/>
  <Override PartName="/ppt/ink/ink1129.xml" ContentType="application/inkml+xml"/>
  <Override PartName="/ppt/ink/ink1130.xml" ContentType="application/inkml+xml"/>
  <Override PartName="/ppt/ink/ink1131.xml" ContentType="application/inkml+xml"/>
  <Override PartName="/ppt/ink/ink1132.xml" ContentType="application/inkml+xml"/>
  <Override PartName="/ppt/ink/ink1133.xml" ContentType="application/inkml+xml"/>
  <Override PartName="/ppt/ink/ink1134.xml" ContentType="application/inkml+xml"/>
  <Override PartName="/ppt/ink/ink1135.xml" ContentType="application/inkml+xml"/>
  <Override PartName="/ppt/ink/ink1136.xml" ContentType="application/inkml+xml"/>
  <Override PartName="/ppt/ink/ink1137.xml" ContentType="application/inkml+xml"/>
  <Override PartName="/ppt/ink/ink1138.xml" ContentType="application/inkml+xml"/>
  <Override PartName="/ppt/ink/ink1139.xml" ContentType="application/inkml+xml"/>
  <Override PartName="/ppt/ink/ink1140.xml" ContentType="application/inkml+xml"/>
  <Override PartName="/ppt/ink/ink1141.xml" ContentType="application/inkml+xml"/>
  <Override PartName="/ppt/ink/ink1142.xml" ContentType="application/inkml+xml"/>
  <Override PartName="/ppt/ink/ink1143.xml" ContentType="application/inkml+xml"/>
  <Override PartName="/ppt/ink/ink1144.xml" ContentType="application/inkml+xml"/>
  <Override PartName="/ppt/ink/ink1145.xml" ContentType="application/inkml+xml"/>
  <Override PartName="/ppt/ink/ink1146.xml" ContentType="application/inkml+xml"/>
  <Override PartName="/ppt/ink/ink1147.xml" ContentType="application/inkml+xml"/>
  <Override PartName="/ppt/ink/ink1148.xml" ContentType="application/inkml+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ink/ink1149.xml" ContentType="application/inkml+xml"/>
  <Override PartName="/ppt/ink/ink1150.xml" ContentType="application/inkml+xml"/>
  <Override PartName="/ppt/ink/ink1151.xml" ContentType="application/inkml+xml"/>
  <Override PartName="/ppt/ink/ink1152.xml" ContentType="application/inkml+xml"/>
  <Override PartName="/ppt/ink/ink1153.xml" ContentType="application/inkml+xml"/>
  <Override PartName="/ppt/ink/ink1154.xml" ContentType="application/inkml+xml"/>
  <Override PartName="/ppt/ink/ink1155.xml" ContentType="application/inkml+xml"/>
  <Override PartName="/ppt/ink/ink1156.xml" ContentType="application/inkml+xml"/>
  <Override PartName="/ppt/ink/ink1157.xml" ContentType="application/inkml+xml"/>
  <Override PartName="/ppt/ink/ink1158.xml" ContentType="application/inkml+xml"/>
  <Override PartName="/ppt/ink/ink1159.xml" ContentType="application/inkml+xml"/>
  <Override PartName="/ppt/ink/ink1160.xml" ContentType="application/inkml+xml"/>
  <Override PartName="/ppt/ink/ink1161.xml" ContentType="application/inkml+xml"/>
  <Override PartName="/ppt/ink/ink1162.xml" ContentType="application/inkml+xml"/>
  <Override PartName="/ppt/ink/ink1163.xml" ContentType="application/inkml+xml"/>
  <Override PartName="/ppt/ink/ink1164.xml" ContentType="application/inkml+xml"/>
  <Override PartName="/ppt/ink/ink1165.xml" ContentType="application/inkml+xml"/>
  <Override PartName="/ppt/ink/ink1166.xml" ContentType="application/inkml+xml"/>
  <Override PartName="/ppt/ink/ink1167.xml" ContentType="application/inkml+xml"/>
  <Override PartName="/ppt/ink/ink1168.xml" ContentType="application/inkml+xml"/>
  <Override PartName="/ppt/ink/ink1169.xml" ContentType="application/inkml+xml"/>
  <Override PartName="/ppt/ink/ink1170.xml" ContentType="application/inkml+xml"/>
  <Override PartName="/ppt/ink/ink1171.xml" ContentType="application/inkml+xml"/>
  <Override PartName="/ppt/ink/ink1172.xml" ContentType="application/inkml+xml"/>
  <Override PartName="/ppt/ink/ink1173.xml" ContentType="application/inkml+xml"/>
  <Override PartName="/ppt/ink/ink1174.xml" ContentType="application/inkml+xml"/>
  <Override PartName="/ppt/ink/ink1175.xml" ContentType="application/inkml+xml"/>
  <Override PartName="/ppt/ink/ink1176.xml" ContentType="application/inkml+xml"/>
  <Override PartName="/ppt/ink/ink1177.xml" ContentType="application/inkml+xml"/>
  <Override PartName="/ppt/ink/ink1178.xml" ContentType="application/inkml+xml"/>
  <Override PartName="/ppt/ink/ink1179.xml" ContentType="application/inkml+xml"/>
  <Override PartName="/ppt/ink/ink1180.xml" ContentType="application/inkml+xml"/>
  <Override PartName="/ppt/ink/ink1181.xml" ContentType="application/inkml+xml"/>
  <Override PartName="/ppt/ink/ink1182.xml" ContentType="application/inkml+xml"/>
  <Override PartName="/ppt/ink/ink1183.xml" ContentType="application/inkml+xml"/>
  <Override PartName="/ppt/ink/ink1184.xml" ContentType="application/inkml+xml"/>
  <Override PartName="/ppt/ink/ink1185.xml" ContentType="application/inkml+xml"/>
  <Override PartName="/ppt/ink/ink1186.xml" ContentType="application/inkml+xml"/>
  <Override PartName="/ppt/ink/ink1187.xml" ContentType="application/inkml+xml"/>
  <Override PartName="/ppt/ink/ink1188.xml" ContentType="application/inkml+xml"/>
  <Override PartName="/ppt/ink/ink1189.xml" ContentType="application/inkml+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ink/ink1190.xml" ContentType="application/inkml+xml"/>
  <Override PartName="/ppt/ink/ink1191.xml" ContentType="application/inkml+xml"/>
  <Override PartName="/ppt/ink/ink1192.xml" ContentType="application/inkml+xml"/>
  <Override PartName="/ppt/ink/ink1193.xml" ContentType="application/inkml+xml"/>
  <Override PartName="/ppt/ink/ink1194.xml" ContentType="application/inkml+xml"/>
  <Override PartName="/ppt/ink/ink1195.xml" ContentType="application/inkml+xml"/>
  <Override PartName="/ppt/ink/ink1196.xml" ContentType="application/inkml+xml"/>
  <Override PartName="/ppt/ink/ink1197.xml" ContentType="application/inkml+xml"/>
  <Override PartName="/ppt/ink/ink1198.xml" ContentType="application/inkml+xml"/>
  <Override PartName="/ppt/ink/ink1199.xml" ContentType="application/inkml+xml"/>
  <Override PartName="/ppt/ink/ink1200.xml" ContentType="application/inkml+xml"/>
  <Override PartName="/ppt/ink/ink1201.xml" ContentType="application/inkml+xml"/>
  <Override PartName="/ppt/ink/ink1202.xml" ContentType="application/inkml+xml"/>
  <Override PartName="/ppt/ink/ink1203.xml" ContentType="application/inkml+xml"/>
  <Override PartName="/ppt/ink/ink1204.xml" ContentType="application/inkml+xml"/>
  <Override PartName="/ppt/ink/ink1205.xml" ContentType="application/inkml+xml"/>
  <Override PartName="/ppt/ink/ink1206.xml" ContentType="application/inkml+xml"/>
  <Override PartName="/ppt/ink/ink1207.xml" ContentType="application/inkml+xml"/>
  <Override PartName="/ppt/ink/ink1208.xml" ContentType="application/inkml+xml"/>
  <Override PartName="/ppt/ink/ink1209.xml" ContentType="application/inkml+xml"/>
  <Override PartName="/ppt/ink/ink1210.xml" ContentType="application/inkml+xml"/>
  <Override PartName="/ppt/ink/ink1211.xml" ContentType="application/inkml+xml"/>
  <Override PartName="/ppt/ink/ink1212.xml" ContentType="application/inkml+xml"/>
  <Override PartName="/ppt/ink/ink1213.xml" ContentType="application/inkml+xml"/>
  <Override PartName="/ppt/ink/ink1214.xml" ContentType="application/inkml+xml"/>
  <Override PartName="/ppt/ink/ink1215.xml" ContentType="application/inkml+xml"/>
  <Override PartName="/ppt/ink/ink1216.xml" ContentType="application/inkml+xml"/>
  <Override PartName="/ppt/ink/ink1217.xml" ContentType="application/inkml+xml"/>
  <Override PartName="/ppt/ink/ink1218.xml" ContentType="application/inkml+xml"/>
  <Override PartName="/ppt/ink/ink1219.xml" ContentType="application/inkml+xml"/>
  <Override PartName="/ppt/ink/ink1220.xml" ContentType="application/inkml+xml"/>
  <Override PartName="/ppt/ink/ink1221.xml" ContentType="application/inkml+xml"/>
  <Override PartName="/ppt/ink/ink1222.xml" ContentType="application/inkml+xml"/>
  <Override PartName="/ppt/ink/ink1223.xml" ContentType="application/inkml+xml"/>
  <Override PartName="/ppt/ink/ink1224.xml" ContentType="application/inkml+xml"/>
  <Override PartName="/ppt/ink/ink1225.xml" ContentType="application/inkml+xml"/>
  <Override PartName="/ppt/ink/ink1226.xml" ContentType="application/inkml+xml"/>
  <Override PartName="/ppt/ink/ink1227.xml" ContentType="application/inkml+xml"/>
  <Override PartName="/ppt/ink/ink1228.xml" ContentType="application/inkml+xml"/>
  <Override PartName="/ppt/ink/ink1229.xml" ContentType="application/inkml+xml"/>
  <Override PartName="/ppt/ink/ink1230.xml" ContentType="application/inkml+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ink/ink1231.xml" ContentType="application/inkml+xml"/>
  <Override PartName="/ppt/ink/ink1232.xml" ContentType="application/inkml+xml"/>
  <Override PartName="/ppt/ink/ink1233.xml" ContentType="application/inkml+xml"/>
  <Override PartName="/ppt/ink/ink1234.xml" ContentType="application/inkml+xml"/>
  <Override PartName="/ppt/ink/ink1235.xml" ContentType="application/inkml+xml"/>
  <Override PartName="/ppt/ink/ink1236.xml" ContentType="application/inkml+xml"/>
  <Override PartName="/ppt/ink/ink1237.xml" ContentType="application/inkml+xml"/>
  <Override PartName="/ppt/ink/ink1238.xml" ContentType="application/inkml+xml"/>
  <Override PartName="/ppt/ink/ink1239.xml" ContentType="application/inkml+xml"/>
  <Override PartName="/ppt/ink/ink1240.xml" ContentType="application/inkml+xml"/>
  <Override PartName="/ppt/ink/ink1241.xml" ContentType="application/inkml+xml"/>
  <Override PartName="/ppt/ink/ink1242.xml" ContentType="application/inkml+xml"/>
  <Override PartName="/ppt/ink/ink1243.xml" ContentType="application/inkml+xml"/>
  <Override PartName="/ppt/ink/ink1244.xml" ContentType="application/inkml+xml"/>
  <Override PartName="/ppt/ink/ink1245.xml" ContentType="application/inkml+xml"/>
  <Override PartName="/ppt/ink/ink1246.xml" ContentType="application/inkml+xml"/>
  <Override PartName="/ppt/ink/ink1247.xml" ContentType="application/inkml+xml"/>
  <Override PartName="/ppt/ink/ink1248.xml" ContentType="application/inkml+xml"/>
  <Override PartName="/ppt/ink/ink1249.xml" ContentType="application/inkml+xml"/>
  <Override PartName="/ppt/ink/ink1250.xml" ContentType="application/inkml+xml"/>
  <Override PartName="/ppt/ink/ink1251.xml" ContentType="application/inkml+xml"/>
  <Override PartName="/ppt/ink/ink1252.xml" ContentType="application/inkml+xml"/>
  <Override PartName="/ppt/ink/ink1253.xml" ContentType="application/inkml+xml"/>
  <Override PartName="/ppt/ink/ink1254.xml" ContentType="application/inkml+xml"/>
  <Override PartName="/ppt/ink/ink1255.xml" ContentType="application/inkml+xml"/>
  <Override PartName="/ppt/ink/ink1256.xml" ContentType="application/inkml+xml"/>
  <Override PartName="/ppt/ink/ink1257.xml" ContentType="application/inkml+xml"/>
  <Override PartName="/ppt/ink/ink1258.xml" ContentType="application/inkml+xml"/>
  <Override PartName="/ppt/ink/ink1259.xml" ContentType="application/inkml+xml"/>
  <Override PartName="/ppt/ink/ink1260.xml" ContentType="application/inkml+xml"/>
  <Override PartName="/ppt/ink/ink1261.xml" ContentType="application/inkml+xml"/>
  <Override PartName="/ppt/ink/ink1262.xml" ContentType="application/inkml+xml"/>
  <Override PartName="/ppt/ink/ink1263.xml" ContentType="application/inkml+xml"/>
  <Override PartName="/ppt/ink/ink1264.xml" ContentType="application/inkml+xml"/>
  <Override PartName="/ppt/ink/ink1265.xml" ContentType="application/inkml+xml"/>
  <Override PartName="/ppt/ink/ink1266.xml" ContentType="application/inkml+xml"/>
  <Override PartName="/ppt/ink/ink1267.xml" ContentType="application/inkml+xml"/>
  <Override PartName="/ppt/ink/ink1268.xml" ContentType="application/inkml+xml"/>
  <Override PartName="/ppt/ink/ink1269.xml" ContentType="application/inkml+xml"/>
  <Override PartName="/ppt/ink/ink1270.xml" ContentType="application/inkml+xml"/>
  <Override PartName="/ppt/ink/ink1271.xml" ContentType="application/inkml+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ink/ink1272.xml" ContentType="application/inkml+xml"/>
  <Override PartName="/ppt/ink/ink1273.xml" ContentType="application/inkml+xml"/>
  <Override PartName="/ppt/ink/ink1274.xml" ContentType="application/inkml+xml"/>
  <Override PartName="/ppt/ink/ink1275.xml" ContentType="application/inkml+xml"/>
  <Override PartName="/ppt/ink/ink1276.xml" ContentType="application/inkml+xml"/>
  <Override PartName="/ppt/ink/ink1277.xml" ContentType="application/inkml+xml"/>
  <Override PartName="/ppt/ink/ink1278.xml" ContentType="application/inkml+xml"/>
  <Override PartName="/ppt/ink/ink1279.xml" ContentType="application/inkml+xml"/>
  <Override PartName="/ppt/ink/ink1280.xml" ContentType="application/inkml+xml"/>
  <Override PartName="/ppt/ink/ink1281.xml" ContentType="application/inkml+xml"/>
  <Override PartName="/ppt/ink/ink1282.xml" ContentType="application/inkml+xml"/>
  <Override PartName="/ppt/ink/ink1283.xml" ContentType="application/inkml+xml"/>
  <Override PartName="/ppt/ink/ink1284.xml" ContentType="application/inkml+xml"/>
  <Override PartName="/ppt/ink/ink1285.xml" ContentType="application/inkml+xml"/>
  <Override PartName="/ppt/ink/ink1286.xml" ContentType="application/inkml+xml"/>
  <Override PartName="/ppt/ink/ink1287.xml" ContentType="application/inkml+xml"/>
  <Override PartName="/ppt/ink/ink1288.xml" ContentType="application/inkml+xml"/>
  <Override PartName="/ppt/ink/ink1289.xml" ContentType="application/inkml+xml"/>
  <Override PartName="/ppt/ink/ink1290.xml" ContentType="application/inkml+xml"/>
  <Override PartName="/ppt/ink/ink1291.xml" ContentType="application/inkml+xml"/>
  <Override PartName="/ppt/ink/ink1292.xml" ContentType="application/inkml+xml"/>
  <Override PartName="/ppt/ink/ink1293.xml" ContentType="application/inkml+xml"/>
  <Override PartName="/ppt/ink/ink1294.xml" ContentType="application/inkml+xml"/>
  <Override PartName="/ppt/ink/ink1295.xml" ContentType="application/inkml+xml"/>
  <Override PartName="/ppt/ink/ink1296.xml" ContentType="application/inkml+xml"/>
  <Override PartName="/ppt/ink/ink1297.xml" ContentType="application/inkml+xml"/>
  <Override PartName="/ppt/ink/ink1298.xml" ContentType="application/inkml+xml"/>
  <Override PartName="/ppt/ink/ink1299.xml" ContentType="application/inkml+xml"/>
  <Override PartName="/ppt/ink/ink1300.xml" ContentType="application/inkml+xml"/>
  <Override PartName="/ppt/ink/ink1301.xml" ContentType="application/inkml+xml"/>
  <Override PartName="/ppt/ink/ink1302.xml" ContentType="application/inkml+xml"/>
  <Override PartName="/ppt/ink/ink1303.xml" ContentType="application/inkml+xml"/>
  <Override PartName="/ppt/ink/ink1304.xml" ContentType="application/inkml+xml"/>
  <Override PartName="/ppt/ink/ink1305.xml" ContentType="application/inkml+xml"/>
  <Override PartName="/ppt/ink/ink1306.xml" ContentType="application/inkml+xml"/>
  <Override PartName="/ppt/ink/ink1307.xml" ContentType="application/inkml+xml"/>
  <Override PartName="/ppt/ink/ink1308.xml" ContentType="application/inkml+xml"/>
  <Override PartName="/ppt/ink/ink1309.xml" ContentType="application/inkml+xml"/>
  <Override PartName="/ppt/ink/ink1310.xml" ContentType="application/inkml+xml"/>
  <Override PartName="/ppt/ink/ink1311.xml" ContentType="application/inkml+xml"/>
  <Override PartName="/ppt/ink/ink1312.xml" ContentType="application/inkml+xml"/>
  <Override PartName="/ppt/notesSlides/notesSlide75.xml" ContentType="application/vnd.openxmlformats-officedocument.presentationml.notesSlide+xml"/>
  <Override PartName="/ppt/ink/ink1313.xml" ContentType="application/inkml+xml"/>
  <Override PartName="/ppt/ink/ink1314.xml" ContentType="application/inkml+xml"/>
  <Override PartName="/ppt/ink/ink1315.xml" ContentType="application/inkml+xml"/>
  <Override PartName="/ppt/ink/ink1316.xml" ContentType="application/inkml+xml"/>
  <Override PartName="/ppt/ink/ink1317.xml" ContentType="application/inkml+xml"/>
  <Override PartName="/ppt/ink/ink1318.xml" ContentType="application/inkml+xml"/>
  <Override PartName="/ppt/ink/ink1319.xml" ContentType="application/inkml+xml"/>
  <Override PartName="/ppt/ink/ink1320.xml" ContentType="application/inkml+xml"/>
  <Override PartName="/ppt/ink/ink1321.xml" ContentType="application/inkml+xml"/>
  <Override PartName="/ppt/ink/ink1322.xml" ContentType="application/inkml+xml"/>
  <Override PartName="/ppt/ink/ink1323.xml" ContentType="application/inkml+xml"/>
  <Override PartName="/ppt/ink/ink1324.xml" ContentType="application/inkml+xml"/>
  <Override PartName="/ppt/ink/ink1325.xml" ContentType="application/inkml+xml"/>
  <Override PartName="/ppt/ink/ink1326.xml" ContentType="application/inkml+xml"/>
  <Override PartName="/ppt/ink/ink1327.xml" ContentType="application/inkml+xml"/>
  <Override PartName="/ppt/ink/ink1328.xml" ContentType="application/inkml+xml"/>
  <Override PartName="/ppt/ink/ink1329.xml" ContentType="application/inkml+xml"/>
  <Override PartName="/ppt/ink/ink1330.xml" ContentType="application/inkml+xml"/>
  <Override PartName="/ppt/ink/ink1331.xml" ContentType="application/inkml+xml"/>
  <Override PartName="/ppt/ink/ink1332.xml" ContentType="application/inkml+xml"/>
  <Override PartName="/ppt/ink/ink1333.xml" ContentType="application/inkml+xml"/>
  <Override PartName="/ppt/ink/ink1334.xml" ContentType="application/inkml+xml"/>
  <Override PartName="/ppt/ink/ink1335.xml" ContentType="application/inkml+xml"/>
  <Override PartName="/ppt/ink/ink1336.xml" ContentType="application/inkml+xml"/>
  <Override PartName="/ppt/ink/ink1337.xml" ContentType="application/inkml+xml"/>
  <Override PartName="/ppt/ink/ink1338.xml" ContentType="application/inkml+xml"/>
  <Override PartName="/ppt/ink/ink1339.xml" ContentType="application/inkml+xml"/>
  <Override PartName="/ppt/ink/ink1340.xml" ContentType="application/inkml+xml"/>
  <Override PartName="/ppt/ink/ink1341.xml" ContentType="application/inkml+xml"/>
  <Override PartName="/ppt/ink/ink1342.xml" ContentType="application/inkml+xml"/>
  <Override PartName="/ppt/ink/ink1343.xml" ContentType="application/inkml+xml"/>
  <Override PartName="/ppt/ink/ink1344.xml" ContentType="application/inkml+xml"/>
  <Override PartName="/ppt/ink/ink1345.xml" ContentType="application/inkml+xml"/>
  <Override PartName="/ppt/ink/ink1346.xml" ContentType="application/inkml+xml"/>
  <Override PartName="/ppt/ink/ink1347.xml" ContentType="application/inkml+xml"/>
  <Override PartName="/ppt/ink/ink1348.xml" ContentType="application/inkml+xml"/>
  <Override PartName="/ppt/ink/ink1349.xml" ContentType="application/inkml+xml"/>
  <Override PartName="/ppt/ink/ink1350.xml" ContentType="application/inkml+xml"/>
  <Override PartName="/ppt/ink/ink1351.xml" ContentType="application/inkml+xml"/>
  <Override PartName="/ppt/ink/ink1352.xml" ContentType="application/inkml+xml"/>
  <Override PartName="/ppt/ink/ink1353.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6" r:id="rId4"/>
  </p:sldMasterIdLst>
  <p:notesMasterIdLst>
    <p:notesMasterId r:id="rId83"/>
  </p:notesMasterIdLst>
  <p:sldIdLst>
    <p:sldId id="256" r:id="rId5"/>
    <p:sldId id="338" r:id="rId6"/>
    <p:sldId id="339" r:id="rId7"/>
    <p:sldId id="340" r:id="rId8"/>
    <p:sldId id="259" r:id="rId9"/>
    <p:sldId id="260" r:id="rId10"/>
    <p:sldId id="261" r:id="rId11"/>
    <p:sldId id="257" r:id="rId12"/>
    <p:sldId id="258" r:id="rId13"/>
    <p:sldId id="264" r:id="rId14"/>
    <p:sldId id="265" r:id="rId15"/>
    <p:sldId id="266" r:id="rId16"/>
    <p:sldId id="267" r:id="rId17"/>
    <p:sldId id="268" r:id="rId18"/>
    <p:sldId id="269" r:id="rId19"/>
    <p:sldId id="270" r:id="rId20"/>
    <p:sldId id="271" r:id="rId21"/>
    <p:sldId id="272" r:id="rId22"/>
    <p:sldId id="273" r:id="rId23"/>
    <p:sldId id="275" r:id="rId24"/>
    <p:sldId id="276" r:id="rId25"/>
    <p:sldId id="277" r:id="rId26"/>
    <p:sldId id="278" r:id="rId27"/>
    <p:sldId id="279" r:id="rId28"/>
    <p:sldId id="280" r:id="rId29"/>
    <p:sldId id="281" r:id="rId30"/>
    <p:sldId id="282" r:id="rId31"/>
    <p:sldId id="262" r:id="rId32"/>
    <p:sldId id="283" r:id="rId33"/>
    <p:sldId id="284" r:id="rId34"/>
    <p:sldId id="27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321" r:id="rId48"/>
    <p:sldId id="298" r:id="rId49"/>
    <p:sldId id="303" r:id="rId50"/>
    <p:sldId id="310" r:id="rId51"/>
    <p:sldId id="304" r:id="rId52"/>
    <p:sldId id="311" r:id="rId53"/>
    <p:sldId id="299" r:id="rId54"/>
    <p:sldId id="312" r:id="rId55"/>
    <p:sldId id="300" r:id="rId56"/>
    <p:sldId id="322" r:id="rId57"/>
    <p:sldId id="301" r:id="rId58"/>
    <p:sldId id="323" r:id="rId59"/>
    <p:sldId id="302" r:id="rId60"/>
    <p:sldId id="324" r:id="rId61"/>
    <p:sldId id="326" r:id="rId62"/>
    <p:sldId id="327" r:id="rId63"/>
    <p:sldId id="305" r:id="rId64"/>
    <p:sldId id="328" r:id="rId65"/>
    <p:sldId id="306" r:id="rId66"/>
    <p:sldId id="325" r:id="rId67"/>
    <p:sldId id="263" r:id="rId68"/>
    <p:sldId id="307" r:id="rId69"/>
    <p:sldId id="314" r:id="rId70"/>
    <p:sldId id="308" r:id="rId71"/>
    <p:sldId id="329" r:id="rId72"/>
    <p:sldId id="332" r:id="rId73"/>
    <p:sldId id="330" r:id="rId74"/>
    <p:sldId id="333" r:id="rId75"/>
    <p:sldId id="334" r:id="rId76"/>
    <p:sldId id="335" r:id="rId77"/>
    <p:sldId id="336" r:id="rId78"/>
    <p:sldId id="337" r:id="rId79"/>
    <p:sldId id="317" r:id="rId80"/>
    <p:sldId id="309" r:id="rId81"/>
    <p:sldId id="320" r:id="rId82"/>
  </p:sldIdLst>
  <p:sldSz cx="6858000" cy="9906000" type="A4"/>
  <p:notesSz cx="6797675" cy="9926638"/>
  <p:defaultTextStyle>
    <a:defPPr>
      <a:defRPr lang="en-US"/>
    </a:defPPr>
    <a:lvl1pPr marL="0" algn="l" defTabSz="710752" rtl="0" eaLnBrk="1" latinLnBrk="0" hangingPunct="1">
      <a:defRPr sz="1399" kern="1200">
        <a:solidFill>
          <a:schemeClr val="tx1"/>
        </a:solidFill>
        <a:latin typeface="+mn-lt"/>
        <a:ea typeface="+mn-ea"/>
        <a:cs typeface="+mn-cs"/>
      </a:defRPr>
    </a:lvl1pPr>
    <a:lvl2pPr marL="355376" algn="l" defTabSz="710752" rtl="0" eaLnBrk="1" latinLnBrk="0" hangingPunct="1">
      <a:defRPr sz="1399" kern="1200">
        <a:solidFill>
          <a:schemeClr val="tx1"/>
        </a:solidFill>
        <a:latin typeface="+mn-lt"/>
        <a:ea typeface="+mn-ea"/>
        <a:cs typeface="+mn-cs"/>
      </a:defRPr>
    </a:lvl2pPr>
    <a:lvl3pPr marL="710752" algn="l" defTabSz="710752" rtl="0" eaLnBrk="1" latinLnBrk="0" hangingPunct="1">
      <a:defRPr sz="1399" kern="1200">
        <a:solidFill>
          <a:schemeClr val="tx1"/>
        </a:solidFill>
        <a:latin typeface="+mn-lt"/>
        <a:ea typeface="+mn-ea"/>
        <a:cs typeface="+mn-cs"/>
      </a:defRPr>
    </a:lvl3pPr>
    <a:lvl4pPr marL="1066128" algn="l" defTabSz="710752" rtl="0" eaLnBrk="1" latinLnBrk="0" hangingPunct="1">
      <a:defRPr sz="1399" kern="1200">
        <a:solidFill>
          <a:schemeClr val="tx1"/>
        </a:solidFill>
        <a:latin typeface="+mn-lt"/>
        <a:ea typeface="+mn-ea"/>
        <a:cs typeface="+mn-cs"/>
      </a:defRPr>
    </a:lvl4pPr>
    <a:lvl5pPr marL="1421505" algn="l" defTabSz="710752" rtl="0" eaLnBrk="1" latinLnBrk="0" hangingPunct="1">
      <a:defRPr sz="1399" kern="1200">
        <a:solidFill>
          <a:schemeClr val="tx1"/>
        </a:solidFill>
        <a:latin typeface="+mn-lt"/>
        <a:ea typeface="+mn-ea"/>
        <a:cs typeface="+mn-cs"/>
      </a:defRPr>
    </a:lvl5pPr>
    <a:lvl6pPr marL="1776880" algn="l" defTabSz="710752" rtl="0" eaLnBrk="1" latinLnBrk="0" hangingPunct="1">
      <a:defRPr sz="1399" kern="1200">
        <a:solidFill>
          <a:schemeClr val="tx1"/>
        </a:solidFill>
        <a:latin typeface="+mn-lt"/>
        <a:ea typeface="+mn-ea"/>
        <a:cs typeface="+mn-cs"/>
      </a:defRPr>
    </a:lvl6pPr>
    <a:lvl7pPr marL="2132257" algn="l" defTabSz="710752" rtl="0" eaLnBrk="1" latinLnBrk="0" hangingPunct="1">
      <a:defRPr sz="1399" kern="1200">
        <a:solidFill>
          <a:schemeClr val="tx1"/>
        </a:solidFill>
        <a:latin typeface="+mn-lt"/>
        <a:ea typeface="+mn-ea"/>
        <a:cs typeface="+mn-cs"/>
      </a:defRPr>
    </a:lvl7pPr>
    <a:lvl8pPr marL="2487633" algn="l" defTabSz="710752" rtl="0" eaLnBrk="1" latinLnBrk="0" hangingPunct="1">
      <a:defRPr sz="1399" kern="1200">
        <a:solidFill>
          <a:schemeClr val="tx1"/>
        </a:solidFill>
        <a:latin typeface="+mn-lt"/>
        <a:ea typeface="+mn-ea"/>
        <a:cs typeface="+mn-cs"/>
      </a:defRPr>
    </a:lvl8pPr>
    <a:lvl9pPr marL="2843010" algn="l" defTabSz="710752" rtl="0" eaLnBrk="1" latinLnBrk="0" hangingPunct="1">
      <a:defRPr sz="1399"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1B29B13A-C1DD-462C-9A86-ADDAE2368D39}">
          <p14:sldIdLst>
            <p14:sldId id="256"/>
            <p14:sldId id="338"/>
            <p14:sldId id="339"/>
            <p14:sldId id="340"/>
            <p14:sldId id="259"/>
            <p14:sldId id="260"/>
            <p14:sldId id="261"/>
            <p14:sldId id="257"/>
            <p14:sldId id="258"/>
            <p14:sldId id="264"/>
            <p14:sldId id="265"/>
            <p14:sldId id="266"/>
            <p14:sldId id="267"/>
            <p14:sldId id="268"/>
            <p14:sldId id="269"/>
            <p14:sldId id="270"/>
            <p14:sldId id="271"/>
            <p14:sldId id="272"/>
            <p14:sldId id="273"/>
            <p14:sldId id="275"/>
            <p14:sldId id="276"/>
            <p14:sldId id="277"/>
            <p14:sldId id="278"/>
            <p14:sldId id="279"/>
            <p14:sldId id="280"/>
            <p14:sldId id="281"/>
            <p14:sldId id="282"/>
            <p14:sldId id="262"/>
            <p14:sldId id="283"/>
            <p14:sldId id="284"/>
            <p14:sldId id="274"/>
            <p14:sldId id="285"/>
            <p14:sldId id="286"/>
            <p14:sldId id="287"/>
            <p14:sldId id="288"/>
            <p14:sldId id="289"/>
            <p14:sldId id="290"/>
            <p14:sldId id="291"/>
            <p14:sldId id="292"/>
            <p14:sldId id="293"/>
            <p14:sldId id="294"/>
            <p14:sldId id="295"/>
            <p14:sldId id="296"/>
            <p14:sldId id="321"/>
            <p14:sldId id="298"/>
            <p14:sldId id="303"/>
            <p14:sldId id="310"/>
            <p14:sldId id="304"/>
            <p14:sldId id="311"/>
            <p14:sldId id="299"/>
            <p14:sldId id="312"/>
            <p14:sldId id="300"/>
            <p14:sldId id="322"/>
            <p14:sldId id="301"/>
            <p14:sldId id="323"/>
            <p14:sldId id="302"/>
            <p14:sldId id="324"/>
            <p14:sldId id="326"/>
            <p14:sldId id="327"/>
            <p14:sldId id="305"/>
            <p14:sldId id="328"/>
            <p14:sldId id="306"/>
            <p14:sldId id="325"/>
            <p14:sldId id="263"/>
            <p14:sldId id="307"/>
            <p14:sldId id="314"/>
            <p14:sldId id="308"/>
            <p14:sldId id="329"/>
            <p14:sldId id="332"/>
            <p14:sldId id="330"/>
            <p14:sldId id="333"/>
            <p14:sldId id="334"/>
            <p14:sldId id="335"/>
            <p14:sldId id="336"/>
            <p14:sldId id="337"/>
            <p14:sldId id="317"/>
            <p14:sldId id="309"/>
            <p14:sldId id="320"/>
          </p14:sldIdLst>
        </p14:section>
      </p14:sectionLst>
    </p:ex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CC"/>
    <a:srgbClr val="3399FF"/>
    <a:srgbClr val="74D52B"/>
    <a:srgbClr val="990033"/>
    <a:srgbClr val="A50021"/>
    <a:srgbClr val="175A68"/>
    <a:srgbClr val="009999"/>
    <a:srgbClr val="00CC99"/>
    <a:srgbClr val="000082"/>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06" autoAdjust="0"/>
    <p:restoredTop sz="94336" autoAdjust="0"/>
  </p:normalViewPr>
  <p:slideViewPr>
    <p:cSldViewPr snapToGrid="0">
      <p:cViewPr varScale="1">
        <p:scale>
          <a:sx n="76" d="100"/>
          <a:sy n="76" d="100"/>
        </p:scale>
        <p:origin x="3570" y="54"/>
      </p:cViewPr>
      <p:guideLst>
        <p:guide orient="horz" pos="3120"/>
        <p:guide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presProps" Target="presProp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tableStyles" Target="tableStyles.xml"/><Relationship Id="rId61" Type="http://schemas.openxmlformats.org/officeDocument/2006/relationships/slide" Target="slides/slide57.xml"/><Relationship Id="rId82" Type="http://schemas.openxmlformats.org/officeDocument/2006/relationships/slide" Target="slides/slide78.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0 0 0 0,'0'0'0'0'0,"0"0"0"0"0,0 0 0 0 0,0 0 0 0 0,0 0 0 0 0</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6164 0 0 0,'0'-59'0'0'0,"0"-1"0"0"0,0 1 0 0 0,0 0 0 0 0,0 59 0 0 0</inkml:trace>
</inkml:ink>
</file>

<file path=ppt/ink/ink1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11297 0 0 0,'0'-52'0'0'0,"0"52"0"0"0</inkml:trace>
</inkml:ink>
</file>

<file path=ppt/ink/ink1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1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1410863 0 0 0,'0'-59'0'0'0,"0"0"0"0"0,0-1 0 0 0,0 1 0 0 0,0 59 0 0 0</inkml:trace>
</inkml:ink>
</file>

<file path=ppt/ink/ink1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31587256 0 0 0,'0'-52'0'0'0,"0"52"0"0"0</inkml:trace>
</inkml:ink>
</file>

<file path=ppt/ink/ink1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1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1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2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2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2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2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2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2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2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2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3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3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3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3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3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3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3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3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3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4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4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335729248 0 0 0,'0'-64'0'0'0,"0"0"0"0"0,0 0 0 0 0,0 0 0 0 0,0 64 0 0 0</inkml:trace>
</inkml:ink>
</file>

<file path=ppt/ink/ink4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4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4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4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4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4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5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0 0 0 0,'0'0'0'0'0,"0"0"0"0"0,0 0 0 0 0,0 0 0 0 0,0 0 0 0 0</inkml:trace>
</inkml:ink>
</file>

<file path=ppt/ink/ink5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5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5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5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5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5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413794304 69337088 0 0 0,'0'0'0'0'0</inkml:trace>
</inkml:ink>
</file>

<file path=ppt/ink/ink5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763494400 69337088 0 0 0,'0'0'0'0'0</inkml:trace>
</inkml:ink>
</file>

<file path=ppt/ink/ink5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599523328 317194240 0 0 0,'0'0'0'0'0</inkml:trace>
</inkml:ink>
</file>

<file path=ppt/ink/ink5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-517472256 69337088 0 0 0,'0'0'0'0'0</inkml:trace>
</inkml:ink>
</file>

<file path=ppt/ink/ink5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-517472256 69337088 0 0 0,'0'0'0'0'0</inkml:trace>
</inkml:ink>
</file>

<file path=ppt/ink/ink5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-517472256 69337088 0 0 0,'0'0'0'0'0</inkml:trace>
</inkml:ink>
</file>

<file path=ppt/ink/ink5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-517472256 69337088 0 0 0,'0'0'0'0'0</inkml:trace>
</inkml:ink>
</file>

<file path=ppt/ink/ink5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-517472256 69337088 0 0 0,'0'0'0'0'0</inkml:trace>
</inkml:ink>
</file>

<file path=ppt/ink/ink5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-517472256 69337088 0 0 0,'0'0'0'0'0</inkml:trace>
</inkml:ink>
</file>

<file path=ppt/ink/ink5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-517472256 69337088 0 0 0,'0'0'0'0'0</inkml:trace>
</inkml:ink>
</file>

<file path=ppt/ink/ink5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-517472256 69337088 0 0 0,'0'0'0'0'0</inkml:trace>
</inkml:ink>
</file>

<file path=ppt/ink/ink5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267780096 138674176 0 0 0,'0'0'0'0'0</inkml:trace>
</inkml:ink>
</file>

<file path=ppt/ink/ink5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267780096 138674176 0 0 0,'0'0'0'0'0</inkml:trace>
</inkml:ink>
</file>

<file path=ppt/ink/ink5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267780096 138674176 0 0 0,'0'0'0'0'0</inkml:trace>
</inkml:ink>
</file>

<file path=ppt/ink/ink5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345899008 452984832 0 0 0,'0'0'0'0'0</inkml:trace>
</inkml:ink>
</file>

<file path=ppt/ink/ink5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472383488 10238 0 0 0,'0'-52'0'0'0,"0"52"0"0"0</inkml:trace>
</inkml:ink>
</file>

<file path=ppt/ink/ink5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472383488 922484736 0 0 0,'0'0'0'0'0</inkml:trace>
</inkml:ink>
</file>

<file path=ppt/ink/ink5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472383488 922484736 0 0 0,'0'0'0'0'0</inkml:trace>
</inkml:ink>
</file>

<file path=ppt/ink/ink5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472383488 922484736 0 0 0,'0'0'0'0'0</inkml:trace>
</inkml:ink>
</file>

<file path=ppt/ink/ink5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472383488 922484736 0 0 0,'0'0'0'0'0</inkml:trace>
</inkml:ink>
</file>

<file path=ppt/ink/ink5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332398592 222560256 0 0 0,'0'0'0'0'0</inkml:trace>
</inkml:ink>
</file>

<file path=ppt/ink/ink5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442105856-432144384 0 0 0,'0'0'0'0'0</inkml:trace>
</inkml:ink>
</file>

<file path=ppt/ink/ink5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442105856 330956800 0 0 0,'0'0'0'0'0</inkml:trace>
</inkml:ink>
</file>

<file path=ppt/ink/ink5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442105856 330956800 0 0 0,'0'0'0'0'0</inkml:trace>
</inkml:ink>
</file>

<file path=ppt/ink/ink5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442105856 330956800 0 0 0,'0'0'0'0'0</inkml:trace>
</inkml:ink>
</file>

<file path=ppt/ink/ink6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442105856 330956800 0 0 0,'0'0'0'0'0</inkml:trace>
</inkml:ink>
</file>

<file path=ppt/ink/ink6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-2228224 6164 0 0 0,'0'-59'0'0'0,"0"-1"0"0"0,0 1 0 0 0,0 0 0 0 0,0 59 0 0 0</inkml:trace>
</inkml:ink>
</file>

<file path=ppt/ink/ink6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-2228224 157941760 0 0 0,'0'0'0'0'0</inkml:trace>
</inkml:ink>
</file>

<file path=ppt/ink/ink6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-2228224 157941760 0 0 0,'0'0'0'0'0</inkml:trace>
</inkml:ink>
</file>

<file path=ppt/ink/ink6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-2228224 157941760 0 0 0,'0'0'0'0'0</inkml:trace>
</inkml:ink>
</file>

<file path=ppt/ink/ink6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-2228224 157941760 0 0 0,'0'0'0'0'0</inkml:trace>
</inkml:ink>
</file>

<file path=ppt/ink/ink6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728629248 379977728 0 0 0,'0'0'0'0'0</inkml:trace>
</inkml:ink>
</file>

<file path=ppt/ink/ink6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728629248 379977728 0 0 0,'0'0'0'0'0</inkml:trace>
</inkml:ink>
</file>

<file path=ppt/ink/ink6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728629248 379977728 0 0 0,'0'0'0'0'0</inkml:trace>
</inkml:ink>
</file>

<file path=ppt/ink/ink6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267780096 83492864 0 0 0,'0'0'0'0'0</inkml:trace>
</inkml:ink>
</file>

<file path=ppt/ink/ink6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443809792 52035584 0 0 0,'0'0'0'0'0</inkml:trace>
</inkml:ink>
</file>

<file path=ppt/ink/ink6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443809792 25952256 0 0 0,'0'0'0'0'0</inkml:trace>
</inkml:ink>
</file>

<file path=ppt/ink/ink6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1352269824 124911616 0 0 0,'0'0'0'0'0</inkml:trace>
</inkml:ink>
</file>

<file path=ppt/ink/ink6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11297 0 0 0,'0'-52'0'0'0,"0"52"0"0"0</inkml:trace>
</inkml:ink>
</file>

<file path=ppt/ink/ink6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-154009600 158597120 0 0 0,'0'0'0'0'0</inkml:trace>
</inkml:ink>
</file>

<file path=ppt/ink/ink6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992739328 547618816 0 0 0,'0'0'0'0'0</inkml:trace>
</inkml:ink>
</file>

<file path=ppt/ink/ink6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6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0 0 0 0,'0'0'0'0'0,"0"0"0"0"0,0 0 0 0 0,0 0 0 0 0,0 0 0 0 0</inkml:trace>
</inkml:ink>
</file>

<file path=ppt/ink/ink6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6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6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0 0 0 0,'0'0'0'0'0,"0"0"0"0"0,0 0 0 0 0,0 0 0 0 0,0 0 0 0 0</inkml:trace>
</inkml:ink>
</file>

<file path=ppt/ink/ink6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6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6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7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0 0 0 0,'0'0'0'0'0,"0"0"0"0"0,0 0 0 0 0,0 0 0 0 0,0 0 0 0 0</inkml:trace>
</inkml:ink>
</file>

<file path=ppt/ink/ink7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7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7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0 0 0 0,'0'0'0'0'0,"0"0"0"0"0,0 0 0 0 0,0 0 0 0 0,0 0 0 0 0</inkml:trace>
</inkml:ink>
</file>

<file path=ppt/ink/ink7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7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7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7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8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8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8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8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8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8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0,'0'0'0'0'0,"0"0"0"0"0</inkml:trace>
</inkml:ink>
</file>

<file path=ppt/ink/ink8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0,'0'0'0'0'0,"0"0"0"0"0,0 0 0 0 0,0 0 0 0 0,0 0 0 0 0</inkml:trace>
</inkml:ink>
</file>

<file path=ppt/ink/ink8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8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9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0,'0'0'0'0'0,"0"0"0"0"0</inkml:trace>
</inkml:ink>
</file>

<file path=ppt/ink/ink9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9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9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9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9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9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9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0 0 0 0,'0'0'0'0'0,"0"0"0"0"0,0 0 0 0 0,0 0 0 0 0,0 0 0 0 0</inkml:trace>
</inkml:ink>
</file>

<file path=ppt/ink/ink9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9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9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0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0 0 0 0,'0'0'0'0'0,"0"0"0"0"0,0 0 0 0 0,0 0 0 0 0,0 0 0 0 0</inkml:trace>
</inkml:ink>
</file>

<file path=ppt/ink/ink10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0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539910 0 0 0,'0'-52'0'0'0,"0"52"0"0"0</inkml:trace>
</inkml:ink>
</file>

<file path=ppt/ink/ink10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1410863 0 0 0,'0'-59'0'0'0,"0"-1"0"0"0,0 1 0 0 0,0 0 0 0 0,0 59 0 0 0</inkml:trace>
</inkml:ink>
</file>

<file path=ppt/ink/ink10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596037 0 0 0,'0'-52'0'0'0,"0"52"0"0"0</inkml:trace>
</inkml:ink>
</file>

<file path=ppt/ink/ink10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0 0 0 0 0,'0'0'0'0'0</inkml:trace>
</inkml:ink>
</file>

<file path=ppt/ink/ink10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10238 0 0 0,'0'-52'0'0'0,"0"52"0"0"0</inkml:trace>
</inkml:ink>
</file>

<file path=ppt/ink/ink10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6164 0 0 0,'0'-59'0'0'0,"0"-1"0"0"0,0 1 0 0 0,0 0 0 0 0,0 59 0 0 0</inkml:trace>
</inkml:ink>
</file>

<file path=ppt/ink/ink10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0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11297 0 0 0,'0'-52'0'0'0,"0"52"0"0"0</inkml:trace>
</inkml:ink>
</file>

<file path=ppt/ink/ink11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1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11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1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1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11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1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1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2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12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2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2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12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2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2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2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0,'0'0'0'0'0,"0"0"0"0"0,0 0 0 0 0,0 0 0 0 0,0 0 0 0 0</inkml:trace>
</inkml:ink>
</file>

<file path=ppt/ink/ink12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0,'0'0'0'0'0,"0"0"0"0"0</inkml:trace>
</inkml:ink>
</file>

<file path=ppt/ink/ink13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-2147483648-2147483648 0 0 0,'0'0'0'0'0</inkml:trace>
</inkml:ink>
</file>

<file path=ppt/ink/ink13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416415744 69861376 0 0 0,'0'0'0'0'0</inkml:trace>
</inkml:ink>
</file>

<file path=ppt/ink/ink13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764018688 69861376 0 0 0,'0'0'0'0'0</inkml:trace>
</inkml:ink>
</file>

<file path=ppt/ink/ink13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598474752 319291392 0 0 0,'0'0'0'0'0</inkml:trace>
</inkml:ink>
</file>

<file path=ppt/ink/ink13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-515375104 69861376 0 0 0,'0'0'0'0'0</inkml:trace>
</inkml:ink>
</file>

<file path=ppt/ink/ink13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-515375104 69861376 0 0 0,'0'0'0'0'0</inkml:trace>
</inkml:ink>
</file>

<file path=ppt/ink/ink13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-515375104 69861376 0 0 0,'0'0'0'0'0</inkml:trace>
</inkml:ink>
</file>

<file path=ppt/ink/ink13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-515375104 69861376 0 0 0,'0'0'0'0'0</inkml:trace>
</inkml:ink>
</file>

<file path=ppt/ink/ink13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-515375104 69861376 0 0 0,'0'0'0'0'0</inkml:trace>
</inkml:ink>
</file>

<file path=ppt/ink/ink13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1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-515375104 69861376 0 0 0,'0'0'0'0'0</inkml:trace>
</inkml:ink>
</file>

<file path=ppt/ink/ink13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0"/>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-515375104 69861376 0 0 0,'0'0'0'0'0</inkml:trace>
</inkml:ink>
</file>

<file path=ppt/ink/ink13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-515375104 69861376 0 0 0,'0'0'0'0'0</inkml:trace>
</inkml:ink>
</file>

<file path=ppt/ink/ink13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265158656 139722752 0 0 0,'0'0'0'0'0</inkml:trace>
</inkml:ink>
</file>

<file path=ppt/ink/ink13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265158656 139722752 0 0 0,'0'0'0'0'0</inkml:trace>
</inkml:ink>
</file>

<file path=ppt/ink/ink13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265158656 139722752 0 0 0,'0'0'0'0'0</inkml:trace>
</inkml:ink>
</file>

<file path=ppt/ink/ink13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5"/>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345374720 452984832 0 0 0,'0'0'0'0'0</inkml:trace>
</inkml:ink>
</file>

<file path=ppt/ink/ink13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474480640 10238 0 0 0,'0'-52'0'0'0,"0"52"0"0"0</inkml:trace>
</inkml:ink>
</file>

<file path=ppt/ink/ink13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474480640 921436160 0 0 0,'0'0'0'0'0</inkml:trace>
</inkml:ink>
</file>

<file path=ppt/ink/ink13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474480640 921436160 0 0 0,'0'0'0'0'0</inkml:trace>
</inkml:ink>
</file>

<file path=ppt/ink/ink13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474480640 921436160 0 0 0,'0'0'0'0'0</inkml:trace>
</inkml:ink>
</file>

<file path=ppt/ink/ink13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2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474480640 921436160 0 0 0,'0'0'0'0'0</inkml:trace>
</inkml:ink>
</file>

<file path=ppt/ink/ink13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332398592 223608832 0 0 0,'0'0'0'0'0</inkml:trace>
</inkml:ink>
</file>

<file path=ppt/ink/ink13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444727296-432668672 0 0 0,'0'0'0'0'0</inkml:trace>
</inkml:ink>
</file>

<file path=ppt/ink/ink13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444727296 333578240 0 0 0,'0'0'0'0'0</inkml:trace>
</inkml:ink>
</file>

<file path=ppt/ink/ink13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444727296 333578240 0 0 0,'0'0'0'0'0</inkml:trace>
</inkml:ink>
</file>

<file path=ppt/ink/ink13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444727296 333578240 0 0 0,'0'0'0'0'0</inkml:trace>
</inkml:ink>
</file>

<file path=ppt/ink/ink13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444727296 333578240 0 0 0,'0'0'0'0'0</inkml:trace>
</inkml:ink>
</file>

<file path=ppt/ink/ink13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-2228224 6164 0 0 0,'0'-59'0'0'0,"0"-1"0"0"0,0 1 0 0 0,0 0 0 0 0,0 59 0 0 0</inkml:trace>
</inkml:ink>
</file>

<file path=ppt/ink/ink13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-2228224 158466048 0 0 0,'0'0'0'0'0</inkml:trace>
</inkml:ink>
</file>

<file path=ppt/ink/ink13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-2228224 158466048 0 0 0,'0'0'0'0'0</inkml:trace>
</inkml:ink>
</file>

<file path=ppt/ink/ink13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3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-2228224 158466048 0 0 0,'0'0'0'0'0</inkml:trace>
</inkml:ink>
</file>

<file path=ppt/ink/ink13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-2228224 158466048 0 0 0,'0'0'0'0'0</inkml:trace>
</inkml:ink>
</file>

<file path=ppt/ink/ink13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723910656 377356288 0 0 0,'0'0'0'0'0</inkml:trace>
</inkml:ink>
</file>

<file path=ppt/ink/ink13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723910656 377356288 0 0 0,'0'0'0'0'0</inkml:trace>
</inkml:ink>
</file>

<file path=ppt/ink/ink13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723910656 377356288 0 0 0,'0'0'0'0'0</inkml:trace>
</inkml:ink>
</file>

<file path=ppt/ink/ink13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265158656 84017152 0 0 0,'0'0'0'0'0</inkml:trace>
</inkml:ink>
</file>

<file path=ppt/ink/ink13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444858368 52035584 0 0 0,'0'0'0'0'0</inkml:trace>
</inkml:ink>
</file>

<file path=ppt/ink/ink13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6"/>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444858368 25952256 0 0 0,'0'0'0'0'0</inkml:trace>
</inkml:ink>
</file>

<file path=ppt/ink/ink13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8"/>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1350696960 125435904 0 0 0,'0'0'0'0'0</inkml:trace>
</inkml:ink>
</file>

<file path=ppt/ink/ink13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-2147483648 11297 0 0 0,'0'-52'0'0'0,"0"52"0"0"0</inkml:trace>
</inkml:ink>
</file>

<file path=ppt/ink/ink13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49"/>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-153485312 159645696 0 0 0,'0'0'0'0'0</inkml:trace>
</inkml:ink>
</file>

<file path=ppt/ink/ink13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03-31T20:54:55.651"/>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1004273664 548667392 0 0 0,'0'0'0'0'0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400" cy="496888"/>
          </a:xfrm>
          <a:prstGeom prst="rect">
            <a:avLst/>
          </a:prstGeom>
        </p:spPr>
        <p:txBody>
          <a:bodyPr vert="horz" lIns="91430" tIns="45716" rIns="91430" bIns="45716"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30" tIns="45716" rIns="91430" bIns="45716" rtlCol="0"/>
          <a:lstStyle>
            <a:lvl1pPr algn="r">
              <a:defRPr sz="1200"/>
            </a:lvl1pPr>
          </a:lstStyle>
          <a:p>
            <a:fld id="{627EA94C-77A3-2040-8584-2856F8330D11}" type="datetimeFigureOut">
              <a:rPr lang="en-US" smtClean="0"/>
              <a:t>10/16/2024</a:t>
            </a:fld>
            <a:endParaRPr lang="en-US"/>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30" tIns="45716" rIns="91430" bIns="45716" rtlCol="0" anchor="ctr"/>
          <a:lstStyle/>
          <a:p>
            <a:endParaRPr lang="en-US"/>
          </a:p>
        </p:txBody>
      </p:sp>
      <p:sp>
        <p:nvSpPr>
          <p:cNvPr id="5" name="Notes Placeholder 4"/>
          <p:cNvSpPr>
            <a:spLocks noGrp="1"/>
          </p:cNvSpPr>
          <p:nvPr>
            <p:ph type="body" sz="quarter" idx="3"/>
          </p:nvPr>
        </p:nvSpPr>
        <p:spPr>
          <a:xfrm>
            <a:off x="679451" y="4776789"/>
            <a:ext cx="5438775" cy="3908425"/>
          </a:xfrm>
          <a:prstGeom prst="rect">
            <a:avLst/>
          </a:prstGeom>
        </p:spPr>
        <p:txBody>
          <a:bodyPr vert="horz" lIns="91430" tIns="45716" rIns="91430" bIns="4571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9751"/>
            <a:ext cx="2946400" cy="496888"/>
          </a:xfrm>
          <a:prstGeom prst="rect">
            <a:avLst/>
          </a:prstGeom>
        </p:spPr>
        <p:txBody>
          <a:bodyPr vert="horz" lIns="91430" tIns="45716" rIns="91430" bIns="45716"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1"/>
            <a:ext cx="2946400" cy="496888"/>
          </a:xfrm>
          <a:prstGeom prst="rect">
            <a:avLst/>
          </a:prstGeom>
        </p:spPr>
        <p:txBody>
          <a:bodyPr vert="horz" lIns="91430" tIns="45716" rIns="91430" bIns="45716" rtlCol="0" anchor="b"/>
          <a:lstStyle>
            <a:lvl1pPr algn="r">
              <a:defRPr sz="1200"/>
            </a:lvl1pPr>
          </a:lstStyle>
          <a:p>
            <a:fld id="{AE0A575A-FE42-F34E-BE8D-35435E3FEA7C}" type="slidenum">
              <a:rPr lang="en-US" smtClean="0"/>
              <a:t>‹#›</a:t>
            </a:fld>
            <a:endParaRPr lang="en-US"/>
          </a:p>
        </p:txBody>
      </p:sp>
    </p:spTree>
    <p:extLst>
      <p:ext uri="{BB962C8B-B14F-4D97-AF65-F5344CB8AC3E}">
        <p14:creationId xmlns:p14="http://schemas.microsoft.com/office/powerpoint/2010/main" val="2654487270"/>
      </p:ext>
    </p:extLst>
  </p:cSld>
  <p:clrMap bg1="lt1" tx1="dk1" bg2="lt2" tx2="dk2" accent1="accent1" accent2="accent2" accent3="accent3" accent4="accent4" accent5="accent5" accent6="accent6" hlink="hlink" folHlink="folHlink"/>
  <p:notesStyle>
    <a:lvl1pPr marL="0" algn="l" defTabSz="604381" rtl="0" eaLnBrk="1" latinLnBrk="0" hangingPunct="1">
      <a:defRPr sz="793" kern="1200">
        <a:solidFill>
          <a:schemeClr val="tx1"/>
        </a:solidFill>
        <a:latin typeface="+mn-lt"/>
        <a:ea typeface="+mn-ea"/>
        <a:cs typeface="+mn-cs"/>
      </a:defRPr>
    </a:lvl1pPr>
    <a:lvl2pPr marL="302190" algn="l" defTabSz="604381" rtl="0" eaLnBrk="1" latinLnBrk="0" hangingPunct="1">
      <a:defRPr sz="793" kern="1200">
        <a:solidFill>
          <a:schemeClr val="tx1"/>
        </a:solidFill>
        <a:latin typeface="+mn-lt"/>
        <a:ea typeface="+mn-ea"/>
        <a:cs typeface="+mn-cs"/>
      </a:defRPr>
    </a:lvl2pPr>
    <a:lvl3pPr marL="604381" algn="l" defTabSz="604381" rtl="0" eaLnBrk="1" latinLnBrk="0" hangingPunct="1">
      <a:defRPr sz="793" kern="1200">
        <a:solidFill>
          <a:schemeClr val="tx1"/>
        </a:solidFill>
        <a:latin typeface="+mn-lt"/>
        <a:ea typeface="+mn-ea"/>
        <a:cs typeface="+mn-cs"/>
      </a:defRPr>
    </a:lvl3pPr>
    <a:lvl4pPr marL="906571" algn="l" defTabSz="604381" rtl="0" eaLnBrk="1" latinLnBrk="0" hangingPunct="1">
      <a:defRPr sz="793" kern="1200">
        <a:solidFill>
          <a:schemeClr val="tx1"/>
        </a:solidFill>
        <a:latin typeface="+mn-lt"/>
        <a:ea typeface="+mn-ea"/>
        <a:cs typeface="+mn-cs"/>
      </a:defRPr>
    </a:lvl4pPr>
    <a:lvl5pPr marL="1208763" algn="l" defTabSz="604381" rtl="0" eaLnBrk="1" latinLnBrk="0" hangingPunct="1">
      <a:defRPr sz="793" kern="1200">
        <a:solidFill>
          <a:schemeClr val="tx1"/>
        </a:solidFill>
        <a:latin typeface="+mn-lt"/>
        <a:ea typeface="+mn-ea"/>
        <a:cs typeface="+mn-cs"/>
      </a:defRPr>
    </a:lvl5pPr>
    <a:lvl6pPr marL="1510953" algn="l" defTabSz="604381" rtl="0" eaLnBrk="1" latinLnBrk="0" hangingPunct="1">
      <a:defRPr sz="793" kern="1200">
        <a:solidFill>
          <a:schemeClr val="tx1"/>
        </a:solidFill>
        <a:latin typeface="+mn-lt"/>
        <a:ea typeface="+mn-ea"/>
        <a:cs typeface="+mn-cs"/>
      </a:defRPr>
    </a:lvl6pPr>
    <a:lvl7pPr marL="1813144" algn="l" defTabSz="604381" rtl="0" eaLnBrk="1" latinLnBrk="0" hangingPunct="1">
      <a:defRPr sz="793" kern="1200">
        <a:solidFill>
          <a:schemeClr val="tx1"/>
        </a:solidFill>
        <a:latin typeface="+mn-lt"/>
        <a:ea typeface="+mn-ea"/>
        <a:cs typeface="+mn-cs"/>
      </a:defRPr>
    </a:lvl7pPr>
    <a:lvl8pPr marL="2115334" algn="l" defTabSz="604381" rtl="0" eaLnBrk="1" latinLnBrk="0" hangingPunct="1">
      <a:defRPr sz="793" kern="1200">
        <a:solidFill>
          <a:schemeClr val="tx1"/>
        </a:solidFill>
        <a:latin typeface="+mn-lt"/>
        <a:ea typeface="+mn-ea"/>
        <a:cs typeface="+mn-cs"/>
      </a:defRPr>
    </a:lvl8pPr>
    <a:lvl9pPr marL="2417525" algn="l" defTabSz="604381" rtl="0" eaLnBrk="1" latinLnBrk="0" hangingPunct="1">
      <a:defRPr sz="793"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1</a:t>
            </a:fld>
            <a:endParaRPr lang="en-US"/>
          </a:p>
        </p:txBody>
      </p:sp>
    </p:spTree>
    <p:extLst>
      <p:ext uri="{BB962C8B-B14F-4D97-AF65-F5344CB8AC3E}">
        <p14:creationId xmlns:p14="http://schemas.microsoft.com/office/powerpoint/2010/main" val="1842475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pPr/>
              <a:t>3</a:t>
            </a:fld>
            <a:endParaRPr lang="en-US" dirty="0"/>
          </a:p>
        </p:txBody>
      </p:sp>
    </p:spTree>
    <p:extLst>
      <p:ext uri="{BB962C8B-B14F-4D97-AF65-F5344CB8AC3E}">
        <p14:creationId xmlns:p14="http://schemas.microsoft.com/office/powerpoint/2010/main" val="429353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0A575A-FE42-F34E-BE8D-35435E3FEA7C}" type="slidenum">
              <a:rPr lang="en-US" smtClean="0"/>
              <a:t>5</a:t>
            </a:fld>
            <a:endParaRPr lang="en-US"/>
          </a:p>
        </p:txBody>
      </p:sp>
    </p:spTree>
    <p:extLst>
      <p:ext uri="{BB962C8B-B14F-4D97-AF65-F5344CB8AC3E}">
        <p14:creationId xmlns:p14="http://schemas.microsoft.com/office/powerpoint/2010/main" val="1813271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0A575A-FE42-F34E-BE8D-35435E3FEA7C}" type="slidenum">
              <a:rPr lang="en-US" smtClean="0"/>
              <a:t>6</a:t>
            </a:fld>
            <a:endParaRPr lang="en-US"/>
          </a:p>
        </p:txBody>
      </p:sp>
    </p:spTree>
    <p:extLst>
      <p:ext uri="{BB962C8B-B14F-4D97-AF65-F5344CB8AC3E}">
        <p14:creationId xmlns:p14="http://schemas.microsoft.com/office/powerpoint/2010/main" val="30315314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0A575A-FE42-F34E-BE8D-35435E3FEA7C}" type="slidenum">
              <a:rPr lang="en-US" smtClean="0"/>
              <a:t>7</a:t>
            </a:fld>
            <a:endParaRPr lang="en-US"/>
          </a:p>
        </p:txBody>
      </p:sp>
    </p:spTree>
    <p:extLst>
      <p:ext uri="{BB962C8B-B14F-4D97-AF65-F5344CB8AC3E}">
        <p14:creationId xmlns:p14="http://schemas.microsoft.com/office/powerpoint/2010/main" val="6540271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8</a:t>
            </a:fld>
            <a:endParaRPr lang="en-US"/>
          </a:p>
        </p:txBody>
      </p:sp>
    </p:spTree>
    <p:extLst>
      <p:ext uri="{BB962C8B-B14F-4D97-AF65-F5344CB8AC3E}">
        <p14:creationId xmlns:p14="http://schemas.microsoft.com/office/powerpoint/2010/main" val="5429531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9</a:t>
            </a:fld>
            <a:endParaRPr lang="en-US"/>
          </a:p>
        </p:txBody>
      </p:sp>
    </p:spTree>
    <p:extLst>
      <p:ext uri="{BB962C8B-B14F-4D97-AF65-F5344CB8AC3E}">
        <p14:creationId xmlns:p14="http://schemas.microsoft.com/office/powerpoint/2010/main" val="13638127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0A575A-FE42-F34E-BE8D-35435E3FEA7C}" type="slidenum">
              <a:rPr lang="en-US" smtClean="0"/>
              <a:t>10</a:t>
            </a:fld>
            <a:endParaRPr lang="en-US"/>
          </a:p>
        </p:txBody>
      </p:sp>
    </p:spTree>
    <p:extLst>
      <p:ext uri="{BB962C8B-B14F-4D97-AF65-F5344CB8AC3E}">
        <p14:creationId xmlns:p14="http://schemas.microsoft.com/office/powerpoint/2010/main" val="4653704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11</a:t>
            </a:fld>
            <a:endParaRPr lang="en-US"/>
          </a:p>
        </p:txBody>
      </p:sp>
    </p:spTree>
    <p:extLst>
      <p:ext uri="{BB962C8B-B14F-4D97-AF65-F5344CB8AC3E}">
        <p14:creationId xmlns:p14="http://schemas.microsoft.com/office/powerpoint/2010/main" val="12954850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12</a:t>
            </a:fld>
            <a:endParaRPr lang="en-US"/>
          </a:p>
        </p:txBody>
      </p:sp>
    </p:spTree>
    <p:extLst>
      <p:ext uri="{BB962C8B-B14F-4D97-AF65-F5344CB8AC3E}">
        <p14:creationId xmlns:p14="http://schemas.microsoft.com/office/powerpoint/2010/main" val="10429886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13</a:t>
            </a:fld>
            <a:endParaRPr lang="en-US"/>
          </a:p>
        </p:txBody>
      </p:sp>
    </p:spTree>
    <p:extLst>
      <p:ext uri="{BB962C8B-B14F-4D97-AF65-F5344CB8AC3E}">
        <p14:creationId xmlns:p14="http://schemas.microsoft.com/office/powerpoint/2010/main" val="1312884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14</a:t>
            </a:fld>
            <a:endParaRPr lang="en-US"/>
          </a:p>
        </p:txBody>
      </p:sp>
    </p:spTree>
    <p:extLst>
      <p:ext uri="{BB962C8B-B14F-4D97-AF65-F5344CB8AC3E}">
        <p14:creationId xmlns:p14="http://schemas.microsoft.com/office/powerpoint/2010/main" val="39709508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15</a:t>
            </a:fld>
            <a:endParaRPr lang="en-US"/>
          </a:p>
        </p:txBody>
      </p:sp>
    </p:spTree>
    <p:extLst>
      <p:ext uri="{BB962C8B-B14F-4D97-AF65-F5344CB8AC3E}">
        <p14:creationId xmlns:p14="http://schemas.microsoft.com/office/powerpoint/2010/main" val="1890629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16</a:t>
            </a:fld>
            <a:endParaRPr lang="en-US"/>
          </a:p>
        </p:txBody>
      </p:sp>
    </p:spTree>
    <p:extLst>
      <p:ext uri="{BB962C8B-B14F-4D97-AF65-F5344CB8AC3E}">
        <p14:creationId xmlns:p14="http://schemas.microsoft.com/office/powerpoint/2010/main" val="3160072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17</a:t>
            </a:fld>
            <a:endParaRPr lang="en-US"/>
          </a:p>
        </p:txBody>
      </p:sp>
    </p:spTree>
    <p:extLst>
      <p:ext uri="{BB962C8B-B14F-4D97-AF65-F5344CB8AC3E}">
        <p14:creationId xmlns:p14="http://schemas.microsoft.com/office/powerpoint/2010/main" val="22734768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18</a:t>
            </a:fld>
            <a:endParaRPr lang="en-US"/>
          </a:p>
        </p:txBody>
      </p:sp>
    </p:spTree>
    <p:extLst>
      <p:ext uri="{BB962C8B-B14F-4D97-AF65-F5344CB8AC3E}">
        <p14:creationId xmlns:p14="http://schemas.microsoft.com/office/powerpoint/2010/main" val="1903337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19</a:t>
            </a:fld>
            <a:endParaRPr lang="en-US"/>
          </a:p>
        </p:txBody>
      </p:sp>
    </p:spTree>
    <p:extLst>
      <p:ext uri="{BB962C8B-B14F-4D97-AF65-F5344CB8AC3E}">
        <p14:creationId xmlns:p14="http://schemas.microsoft.com/office/powerpoint/2010/main" val="8230178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20</a:t>
            </a:fld>
            <a:endParaRPr lang="en-US"/>
          </a:p>
        </p:txBody>
      </p:sp>
    </p:spTree>
    <p:extLst>
      <p:ext uri="{BB962C8B-B14F-4D97-AF65-F5344CB8AC3E}">
        <p14:creationId xmlns:p14="http://schemas.microsoft.com/office/powerpoint/2010/main" val="38722931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21</a:t>
            </a:fld>
            <a:endParaRPr lang="en-US"/>
          </a:p>
        </p:txBody>
      </p:sp>
    </p:spTree>
    <p:extLst>
      <p:ext uri="{BB962C8B-B14F-4D97-AF65-F5344CB8AC3E}">
        <p14:creationId xmlns:p14="http://schemas.microsoft.com/office/powerpoint/2010/main" val="2531853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22</a:t>
            </a:fld>
            <a:endParaRPr lang="en-US"/>
          </a:p>
        </p:txBody>
      </p:sp>
    </p:spTree>
    <p:extLst>
      <p:ext uri="{BB962C8B-B14F-4D97-AF65-F5344CB8AC3E}">
        <p14:creationId xmlns:p14="http://schemas.microsoft.com/office/powerpoint/2010/main" val="31796422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23</a:t>
            </a:fld>
            <a:endParaRPr lang="en-US"/>
          </a:p>
        </p:txBody>
      </p:sp>
    </p:spTree>
    <p:extLst>
      <p:ext uri="{BB962C8B-B14F-4D97-AF65-F5344CB8AC3E}">
        <p14:creationId xmlns:p14="http://schemas.microsoft.com/office/powerpoint/2010/main" val="17063330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24</a:t>
            </a:fld>
            <a:endParaRPr lang="en-US"/>
          </a:p>
        </p:txBody>
      </p:sp>
    </p:spTree>
    <p:extLst>
      <p:ext uri="{BB962C8B-B14F-4D97-AF65-F5344CB8AC3E}">
        <p14:creationId xmlns:p14="http://schemas.microsoft.com/office/powerpoint/2010/main" val="15424060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25</a:t>
            </a:fld>
            <a:endParaRPr lang="en-US"/>
          </a:p>
        </p:txBody>
      </p:sp>
    </p:spTree>
    <p:extLst>
      <p:ext uri="{BB962C8B-B14F-4D97-AF65-F5344CB8AC3E}">
        <p14:creationId xmlns:p14="http://schemas.microsoft.com/office/powerpoint/2010/main" val="42001949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26</a:t>
            </a:fld>
            <a:endParaRPr lang="en-US"/>
          </a:p>
        </p:txBody>
      </p:sp>
    </p:spTree>
    <p:extLst>
      <p:ext uri="{BB962C8B-B14F-4D97-AF65-F5344CB8AC3E}">
        <p14:creationId xmlns:p14="http://schemas.microsoft.com/office/powerpoint/2010/main" val="1016392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27</a:t>
            </a:fld>
            <a:endParaRPr lang="en-US"/>
          </a:p>
        </p:txBody>
      </p:sp>
    </p:spTree>
    <p:extLst>
      <p:ext uri="{BB962C8B-B14F-4D97-AF65-F5344CB8AC3E}">
        <p14:creationId xmlns:p14="http://schemas.microsoft.com/office/powerpoint/2010/main" val="27796449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0A575A-FE42-F34E-BE8D-35435E3FEA7C}" type="slidenum">
              <a:rPr lang="en-US" smtClean="0"/>
              <a:t>28</a:t>
            </a:fld>
            <a:endParaRPr lang="en-US"/>
          </a:p>
        </p:txBody>
      </p:sp>
    </p:spTree>
    <p:extLst>
      <p:ext uri="{BB962C8B-B14F-4D97-AF65-F5344CB8AC3E}">
        <p14:creationId xmlns:p14="http://schemas.microsoft.com/office/powerpoint/2010/main" val="33135068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0A575A-FE42-F34E-BE8D-35435E3FEA7C}" type="slidenum">
              <a:rPr lang="en-US" smtClean="0"/>
              <a:t>29</a:t>
            </a:fld>
            <a:endParaRPr lang="en-US"/>
          </a:p>
        </p:txBody>
      </p:sp>
    </p:spTree>
    <p:extLst>
      <p:ext uri="{BB962C8B-B14F-4D97-AF65-F5344CB8AC3E}">
        <p14:creationId xmlns:p14="http://schemas.microsoft.com/office/powerpoint/2010/main" val="33083862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0A575A-FE42-F34E-BE8D-35435E3FEA7C}" type="slidenum">
              <a:rPr lang="en-US" smtClean="0"/>
              <a:t>30</a:t>
            </a:fld>
            <a:endParaRPr lang="en-US"/>
          </a:p>
        </p:txBody>
      </p:sp>
    </p:spTree>
    <p:extLst>
      <p:ext uri="{BB962C8B-B14F-4D97-AF65-F5344CB8AC3E}">
        <p14:creationId xmlns:p14="http://schemas.microsoft.com/office/powerpoint/2010/main" val="29624784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0A575A-FE42-F34E-BE8D-35435E3FEA7C}" type="slidenum">
              <a:rPr lang="en-US" smtClean="0"/>
              <a:t>31</a:t>
            </a:fld>
            <a:endParaRPr lang="en-US"/>
          </a:p>
        </p:txBody>
      </p:sp>
    </p:spTree>
    <p:extLst>
      <p:ext uri="{BB962C8B-B14F-4D97-AF65-F5344CB8AC3E}">
        <p14:creationId xmlns:p14="http://schemas.microsoft.com/office/powerpoint/2010/main" val="24894296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32</a:t>
            </a:fld>
            <a:endParaRPr lang="en-US"/>
          </a:p>
        </p:txBody>
      </p:sp>
    </p:spTree>
    <p:extLst>
      <p:ext uri="{BB962C8B-B14F-4D97-AF65-F5344CB8AC3E}">
        <p14:creationId xmlns:p14="http://schemas.microsoft.com/office/powerpoint/2010/main" val="10289058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33</a:t>
            </a:fld>
            <a:endParaRPr lang="en-US"/>
          </a:p>
        </p:txBody>
      </p:sp>
    </p:spTree>
    <p:extLst>
      <p:ext uri="{BB962C8B-B14F-4D97-AF65-F5344CB8AC3E}">
        <p14:creationId xmlns:p14="http://schemas.microsoft.com/office/powerpoint/2010/main" val="29112923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34</a:t>
            </a:fld>
            <a:endParaRPr lang="en-US"/>
          </a:p>
        </p:txBody>
      </p:sp>
    </p:spTree>
    <p:extLst>
      <p:ext uri="{BB962C8B-B14F-4D97-AF65-F5344CB8AC3E}">
        <p14:creationId xmlns:p14="http://schemas.microsoft.com/office/powerpoint/2010/main" val="35026818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35</a:t>
            </a:fld>
            <a:endParaRPr lang="en-US"/>
          </a:p>
        </p:txBody>
      </p:sp>
    </p:spTree>
    <p:extLst>
      <p:ext uri="{BB962C8B-B14F-4D97-AF65-F5344CB8AC3E}">
        <p14:creationId xmlns:p14="http://schemas.microsoft.com/office/powerpoint/2010/main" val="28589500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36</a:t>
            </a:fld>
            <a:endParaRPr lang="en-US"/>
          </a:p>
        </p:txBody>
      </p:sp>
    </p:spTree>
    <p:extLst>
      <p:ext uri="{BB962C8B-B14F-4D97-AF65-F5344CB8AC3E}">
        <p14:creationId xmlns:p14="http://schemas.microsoft.com/office/powerpoint/2010/main" val="34279000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37</a:t>
            </a:fld>
            <a:endParaRPr lang="en-US"/>
          </a:p>
        </p:txBody>
      </p:sp>
    </p:spTree>
    <p:extLst>
      <p:ext uri="{BB962C8B-B14F-4D97-AF65-F5344CB8AC3E}">
        <p14:creationId xmlns:p14="http://schemas.microsoft.com/office/powerpoint/2010/main" val="28286956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38</a:t>
            </a:fld>
            <a:endParaRPr lang="en-US"/>
          </a:p>
        </p:txBody>
      </p:sp>
    </p:spTree>
    <p:extLst>
      <p:ext uri="{BB962C8B-B14F-4D97-AF65-F5344CB8AC3E}">
        <p14:creationId xmlns:p14="http://schemas.microsoft.com/office/powerpoint/2010/main" val="176693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39</a:t>
            </a:fld>
            <a:endParaRPr lang="en-US"/>
          </a:p>
        </p:txBody>
      </p:sp>
    </p:spTree>
    <p:extLst>
      <p:ext uri="{BB962C8B-B14F-4D97-AF65-F5344CB8AC3E}">
        <p14:creationId xmlns:p14="http://schemas.microsoft.com/office/powerpoint/2010/main" val="6430550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40</a:t>
            </a:fld>
            <a:endParaRPr lang="en-US"/>
          </a:p>
        </p:txBody>
      </p:sp>
    </p:spTree>
    <p:extLst>
      <p:ext uri="{BB962C8B-B14F-4D97-AF65-F5344CB8AC3E}">
        <p14:creationId xmlns:p14="http://schemas.microsoft.com/office/powerpoint/2010/main" val="6242926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41</a:t>
            </a:fld>
            <a:endParaRPr lang="en-US"/>
          </a:p>
        </p:txBody>
      </p:sp>
    </p:spTree>
    <p:extLst>
      <p:ext uri="{BB962C8B-B14F-4D97-AF65-F5344CB8AC3E}">
        <p14:creationId xmlns:p14="http://schemas.microsoft.com/office/powerpoint/2010/main" val="35461683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42</a:t>
            </a:fld>
            <a:endParaRPr lang="en-US"/>
          </a:p>
        </p:txBody>
      </p:sp>
    </p:spTree>
    <p:extLst>
      <p:ext uri="{BB962C8B-B14F-4D97-AF65-F5344CB8AC3E}">
        <p14:creationId xmlns:p14="http://schemas.microsoft.com/office/powerpoint/2010/main" val="16753946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43</a:t>
            </a:fld>
            <a:endParaRPr lang="en-US"/>
          </a:p>
        </p:txBody>
      </p:sp>
    </p:spTree>
    <p:extLst>
      <p:ext uri="{BB962C8B-B14F-4D97-AF65-F5344CB8AC3E}">
        <p14:creationId xmlns:p14="http://schemas.microsoft.com/office/powerpoint/2010/main" val="12278115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710752" rtl="0" eaLnBrk="1" fontAlgn="auto" latinLnBrk="0" hangingPunct="1">
              <a:lnSpc>
                <a:spcPct val="100000"/>
              </a:lnSpc>
              <a:spcBef>
                <a:spcPts val="0"/>
              </a:spcBef>
              <a:spcAft>
                <a:spcPts val="0"/>
              </a:spcAft>
              <a:buClrTx/>
              <a:buSzTx/>
              <a:buFontTx/>
              <a:buNone/>
              <a:tabLst/>
              <a:defRPr/>
            </a:pPr>
            <a:fld id="{AE0A575A-FE42-F34E-BE8D-35435E3FEA7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710752"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91325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45</a:t>
            </a:fld>
            <a:endParaRPr lang="en-US"/>
          </a:p>
        </p:txBody>
      </p:sp>
    </p:spTree>
    <p:extLst>
      <p:ext uri="{BB962C8B-B14F-4D97-AF65-F5344CB8AC3E}">
        <p14:creationId xmlns:p14="http://schemas.microsoft.com/office/powerpoint/2010/main" val="11413827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46</a:t>
            </a:fld>
            <a:endParaRPr lang="en-US"/>
          </a:p>
        </p:txBody>
      </p:sp>
    </p:spTree>
    <p:extLst>
      <p:ext uri="{BB962C8B-B14F-4D97-AF65-F5344CB8AC3E}">
        <p14:creationId xmlns:p14="http://schemas.microsoft.com/office/powerpoint/2010/main" val="139351465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47</a:t>
            </a:fld>
            <a:endParaRPr lang="en-US"/>
          </a:p>
        </p:txBody>
      </p:sp>
    </p:spTree>
    <p:extLst>
      <p:ext uri="{BB962C8B-B14F-4D97-AF65-F5344CB8AC3E}">
        <p14:creationId xmlns:p14="http://schemas.microsoft.com/office/powerpoint/2010/main" val="143813391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48</a:t>
            </a:fld>
            <a:endParaRPr lang="en-US"/>
          </a:p>
        </p:txBody>
      </p:sp>
    </p:spTree>
    <p:extLst>
      <p:ext uri="{BB962C8B-B14F-4D97-AF65-F5344CB8AC3E}">
        <p14:creationId xmlns:p14="http://schemas.microsoft.com/office/powerpoint/2010/main" val="9722013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49</a:t>
            </a:fld>
            <a:endParaRPr lang="en-US"/>
          </a:p>
        </p:txBody>
      </p:sp>
    </p:spTree>
    <p:extLst>
      <p:ext uri="{BB962C8B-B14F-4D97-AF65-F5344CB8AC3E}">
        <p14:creationId xmlns:p14="http://schemas.microsoft.com/office/powerpoint/2010/main" val="215431823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50</a:t>
            </a:fld>
            <a:endParaRPr lang="en-US"/>
          </a:p>
        </p:txBody>
      </p:sp>
    </p:spTree>
    <p:extLst>
      <p:ext uri="{BB962C8B-B14F-4D97-AF65-F5344CB8AC3E}">
        <p14:creationId xmlns:p14="http://schemas.microsoft.com/office/powerpoint/2010/main" val="300384567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51</a:t>
            </a:fld>
            <a:endParaRPr lang="en-US"/>
          </a:p>
        </p:txBody>
      </p:sp>
    </p:spTree>
    <p:extLst>
      <p:ext uri="{BB962C8B-B14F-4D97-AF65-F5344CB8AC3E}">
        <p14:creationId xmlns:p14="http://schemas.microsoft.com/office/powerpoint/2010/main" val="290414341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52</a:t>
            </a:fld>
            <a:endParaRPr lang="en-US"/>
          </a:p>
        </p:txBody>
      </p:sp>
    </p:spTree>
    <p:extLst>
      <p:ext uri="{BB962C8B-B14F-4D97-AF65-F5344CB8AC3E}">
        <p14:creationId xmlns:p14="http://schemas.microsoft.com/office/powerpoint/2010/main" val="20002385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53</a:t>
            </a:fld>
            <a:endParaRPr lang="en-US"/>
          </a:p>
        </p:txBody>
      </p:sp>
    </p:spTree>
    <p:extLst>
      <p:ext uri="{BB962C8B-B14F-4D97-AF65-F5344CB8AC3E}">
        <p14:creationId xmlns:p14="http://schemas.microsoft.com/office/powerpoint/2010/main" val="156748223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54</a:t>
            </a:fld>
            <a:endParaRPr lang="en-US"/>
          </a:p>
        </p:txBody>
      </p:sp>
    </p:spTree>
    <p:extLst>
      <p:ext uri="{BB962C8B-B14F-4D97-AF65-F5344CB8AC3E}">
        <p14:creationId xmlns:p14="http://schemas.microsoft.com/office/powerpoint/2010/main" val="138101102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55</a:t>
            </a:fld>
            <a:endParaRPr lang="en-US"/>
          </a:p>
        </p:txBody>
      </p:sp>
    </p:spTree>
    <p:extLst>
      <p:ext uri="{BB962C8B-B14F-4D97-AF65-F5344CB8AC3E}">
        <p14:creationId xmlns:p14="http://schemas.microsoft.com/office/powerpoint/2010/main" val="425703328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56</a:t>
            </a:fld>
            <a:endParaRPr lang="en-US"/>
          </a:p>
        </p:txBody>
      </p:sp>
    </p:spTree>
    <p:extLst>
      <p:ext uri="{BB962C8B-B14F-4D97-AF65-F5344CB8AC3E}">
        <p14:creationId xmlns:p14="http://schemas.microsoft.com/office/powerpoint/2010/main" val="402699522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57</a:t>
            </a:fld>
            <a:endParaRPr lang="en-US"/>
          </a:p>
        </p:txBody>
      </p:sp>
    </p:spTree>
    <p:extLst>
      <p:ext uri="{BB962C8B-B14F-4D97-AF65-F5344CB8AC3E}">
        <p14:creationId xmlns:p14="http://schemas.microsoft.com/office/powerpoint/2010/main" val="9740346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58</a:t>
            </a:fld>
            <a:endParaRPr lang="en-US"/>
          </a:p>
        </p:txBody>
      </p:sp>
    </p:spTree>
    <p:extLst>
      <p:ext uri="{BB962C8B-B14F-4D97-AF65-F5344CB8AC3E}">
        <p14:creationId xmlns:p14="http://schemas.microsoft.com/office/powerpoint/2010/main" val="68474374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59</a:t>
            </a:fld>
            <a:endParaRPr lang="en-US"/>
          </a:p>
        </p:txBody>
      </p:sp>
    </p:spTree>
    <p:extLst>
      <p:ext uri="{BB962C8B-B14F-4D97-AF65-F5344CB8AC3E}">
        <p14:creationId xmlns:p14="http://schemas.microsoft.com/office/powerpoint/2010/main" val="51648700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60</a:t>
            </a:fld>
            <a:endParaRPr lang="en-US"/>
          </a:p>
        </p:txBody>
      </p:sp>
    </p:spTree>
    <p:extLst>
      <p:ext uri="{BB962C8B-B14F-4D97-AF65-F5344CB8AC3E}">
        <p14:creationId xmlns:p14="http://schemas.microsoft.com/office/powerpoint/2010/main" val="250613539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61</a:t>
            </a:fld>
            <a:endParaRPr lang="en-US"/>
          </a:p>
        </p:txBody>
      </p:sp>
    </p:spTree>
    <p:extLst>
      <p:ext uri="{BB962C8B-B14F-4D97-AF65-F5344CB8AC3E}">
        <p14:creationId xmlns:p14="http://schemas.microsoft.com/office/powerpoint/2010/main" val="63160611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62</a:t>
            </a:fld>
            <a:endParaRPr lang="en-US"/>
          </a:p>
        </p:txBody>
      </p:sp>
    </p:spTree>
    <p:extLst>
      <p:ext uri="{BB962C8B-B14F-4D97-AF65-F5344CB8AC3E}">
        <p14:creationId xmlns:p14="http://schemas.microsoft.com/office/powerpoint/2010/main" val="133153323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63</a:t>
            </a:fld>
            <a:endParaRPr lang="en-US"/>
          </a:p>
        </p:txBody>
      </p:sp>
    </p:spTree>
    <p:extLst>
      <p:ext uri="{BB962C8B-B14F-4D97-AF65-F5344CB8AC3E}">
        <p14:creationId xmlns:p14="http://schemas.microsoft.com/office/powerpoint/2010/main" val="279851476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0A575A-FE42-F34E-BE8D-35435E3FEA7C}" type="slidenum">
              <a:rPr lang="en-US" smtClean="0"/>
              <a:t>64</a:t>
            </a:fld>
            <a:endParaRPr lang="en-US"/>
          </a:p>
        </p:txBody>
      </p:sp>
    </p:spTree>
    <p:extLst>
      <p:ext uri="{BB962C8B-B14F-4D97-AF65-F5344CB8AC3E}">
        <p14:creationId xmlns:p14="http://schemas.microsoft.com/office/powerpoint/2010/main" val="168536204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65</a:t>
            </a:fld>
            <a:endParaRPr lang="en-US"/>
          </a:p>
        </p:txBody>
      </p:sp>
    </p:spTree>
    <p:extLst>
      <p:ext uri="{BB962C8B-B14F-4D97-AF65-F5344CB8AC3E}">
        <p14:creationId xmlns:p14="http://schemas.microsoft.com/office/powerpoint/2010/main" val="356568517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66</a:t>
            </a:fld>
            <a:endParaRPr lang="en-US"/>
          </a:p>
        </p:txBody>
      </p:sp>
    </p:spTree>
    <p:extLst>
      <p:ext uri="{BB962C8B-B14F-4D97-AF65-F5344CB8AC3E}">
        <p14:creationId xmlns:p14="http://schemas.microsoft.com/office/powerpoint/2010/main" val="140098098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67</a:t>
            </a:fld>
            <a:endParaRPr lang="en-US"/>
          </a:p>
        </p:txBody>
      </p:sp>
    </p:spTree>
    <p:extLst>
      <p:ext uri="{BB962C8B-B14F-4D97-AF65-F5344CB8AC3E}">
        <p14:creationId xmlns:p14="http://schemas.microsoft.com/office/powerpoint/2010/main" val="2895581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68</a:t>
            </a:fld>
            <a:endParaRPr lang="en-US"/>
          </a:p>
        </p:txBody>
      </p:sp>
    </p:spTree>
    <p:extLst>
      <p:ext uri="{BB962C8B-B14F-4D97-AF65-F5344CB8AC3E}">
        <p14:creationId xmlns:p14="http://schemas.microsoft.com/office/powerpoint/2010/main" val="200034004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69</a:t>
            </a:fld>
            <a:endParaRPr lang="en-US"/>
          </a:p>
        </p:txBody>
      </p:sp>
    </p:spTree>
    <p:extLst>
      <p:ext uri="{BB962C8B-B14F-4D97-AF65-F5344CB8AC3E}">
        <p14:creationId xmlns:p14="http://schemas.microsoft.com/office/powerpoint/2010/main" val="398378666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70</a:t>
            </a:fld>
            <a:endParaRPr lang="en-US"/>
          </a:p>
        </p:txBody>
      </p:sp>
    </p:spTree>
    <p:extLst>
      <p:ext uri="{BB962C8B-B14F-4D97-AF65-F5344CB8AC3E}">
        <p14:creationId xmlns:p14="http://schemas.microsoft.com/office/powerpoint/2010/main" val="90616631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71</a:t>
            </a:fld>
            <a:endParaRPr lang="en-US"/>
          </a:p>
        </p:txBody>
      </p:sp>
    </p:spTree>
    <p:extLst>
      <p:ext uri="{BB962C8B-B14F-4D97-AF65-F5344CB8AC3E}">
        <p14:creationId xmlns:p14="http://schemas.microsoft.com/office/powerpoint/2010/main" val="212288559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72</a:t>
            </a:fld>
            <a:endParaRPr lang="en-US"/>
          </a:p>
        </p:txBody>
      </p:sp>
    </p:spTree>
    <p:extLst>
      <p:ext uri="{BB962C8B-B14F-4D97-AF65-F5344CB8AC3E}">
        <p14:creationId xmlns:p14="http://schemas.microsoft.com/office/powerpoint/2010/main" val="354240843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73</a:t>
            </a:fld>
            <a:endParaRPr lang="en-US"/>
          </a:p>
        </p:txBody>
      </p:sp>
    </p:spTree>
    <p:extLst>
      <p:ext uri="{BB962C8B-B14F-4D97-AF65-F5344CB8AC3E}">
        <p14:creationId xmlns:p14="http://schemas.microsoft.com/office/powerpoint/2010/main" val="90500684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74</a:t>
            </a:fld>
            <a:endParaRPr lang="en-US"/>
          </a:p>
        </p:txBody>
      </p:sp>
    </p:spTree>
    <p:extLst>
      <p:ext uri="{BB962C8B-B14F-4D97-AF65-F5344CB8AC3E}">
        <p14:creationId xmlns:p14="http://schemas.microsoft.com/office/powerpoint/2010/main" val="156680484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9963" y="1241425"/>
            <a:ext cx="23177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75</a:t>
            </a:fld>
            <a:endParaRPr lang="en-US"/>
          </a:p>
        </p:txBody>
      </p:sp>
    </p:spTree>
    <p:extLst>
      <p:ext uri="{BB962C8B-B14F-4D97-AF65-F5344CB8AC3E}">
        <p14:creationId xmlns:p14="http://schemas.microsoft.com/office/powerpoint/2010/main" val="257059014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76</a:t>
            </a:fld>
            <a:endParaRPr lang="en-US"/>
          </a:p>
        </p:txBody>
      </p:sp>
    </p:spTree>
    <p:extLst>
      <p:ext uri="{BB962C8B-B14F-4D97-AF65-F5344CB8AC3E}">
        <p14:creationId xmlns:p14="http://schemas.microsoft.com/office/powerpoint/2010/main" val="50420930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0A575A-FE42-F34E-BE8D-35435E3FEA7C}" type="slidenum">
              <a:rPr lang="en-US" smtClean="0"/>
              <a:t>78</a:t>
            </a:fld>
            <a:endParaRPr lang="en-US"/>
          </a:p>
        </p:txBody>
      </p:sp>
    </p:spTree>
    <p:extLst>
      <p:ext uri="{BB962C8B-B14F-4D97-AF65-F5344CB8AC3E}">
        <p14:creationId xmlns:p14="http://schemas.microsoft.com/office/powerpoint/2010/main" val="27572166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Control 2"/>
          <p:cNvSpPr>
            <a:spLocks noChangeArrowheads="1" noChangeShapeType="1"/>
          </p:cNvSpPr>
          <p:nvPr userDrawn="1"/>
        </p:nvSpPr>
        <p:spPr bwMode="auto">
          <a:xfrm>
            <a:off x="0" y="6021193"/>
            <a:ext cx="4342891" cy="218423"/>
          </a:xfrm>
          <a:prstGeom prst="rect">
            <a:avLst/>
          </a:prstGeom>
          <a:noFill/>
          <a:ln>
            <a:noFill/>
          </a:ln>
          <a:effectLst/>
          <a:extLst>
            <a:ext uri="{91240B29-F687-4F45-9708-019B960494DF}">
              <a14:hiddenLine xmlns:a14="http://schemas.microsoft.com/office/drawing/2010/main" w="25400" algn="ctr">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586496" rtl="0" eaLnBrk="0" fontAlgn="base" latinLnBrk="0" hangingPunct="0">
              <a:lnSpc>
                <a:spcPct val="100000"/>
              </a:lnSpc>
              <a:spcBef>
                <a:spcPct val="0"/>
              </a:spcBef>
              <a:spcAft>
                <a:spcPts val="513"/>
              </a:spcAft>
              <a:buClrTx/>
              <a:buSzTx/>
              <a:buFontTx/>
              <a:buNone/>
              <a:tabLst/>
            </a:pPr>
            <a:r>
              <a:rPr kumimoji="0" lang="en-GB" altLang="en-US" sz="449" b="1" i="0" u="none" strike="noStrike" cap="none" normalizeH="0" baseline="0">
                <a:ln>
                  <a:noFill/>
                </a:ln>
                <a:solidFill>
                  <a:srgbClr val="FFFFFF"/>
                </a:solidFill>
                <a:effectLst/>
                <a:latin typeface="Arial" panose="020B0604020202020204" pitchFamily="34" charset="0"/>
              </a:rPr>
              <a:t>NO LIMITS</a:t>
            </a:r>
          </a:p>
          <a:p>
            <a:pPr marL="0" marR="0" lvl="0" indent="0" algn="ctr" defTabSz="586496" rtl="0" eaLnBrk="0" fontAlgn="base" latinLnBrk="0" hangingPunct="0">
              <a:lnSpc>
                <a:spcPct val="100000"/>
              </a:lnSpc>
              <a:spcBef>
                <a:spcPct val="0"/>
              </a:spcBef>
              <a:spcAft>
                <a:spcPts val="513"/>
              </a:spcAft>
              <a:buClrTx/>
              <a:buSzTx/>
              <a:buFontTx/>
              <a:buNone/>
              <a:tabLst/>
            </a:pPr>
            <a:r>
              <a:rPr kumimoji="0" lang="en-GB" altLang="en-US" sz="449" b="1" i="0" u="none" strike="noStrike" cap="none" normalizeH="0" baseline="0">
                <a:ln>
                  <a:noFill/>
                </a:ln>
                <a:solidFill>
                  <a:srgbClr val="FFFFFF"/>
                </a:solidFill>
                <a:effectLst/>
                <a:latin typeface="Arial" panose="020B0604020202020204" pitchFamily="34" charset="0"/>
              </a:rPr>
              <a:t>RESPECT</a:t>
            </a:r>
          </a:p>
          <a:p>
            <a:pPr marL="0" marR="0" lvl="0" indent="0" algn="ctr" defTabSz="586496" rtl="0" eaLnBrk="0" fontAlgn="base" latinLnBrk="0" hangingPunct="0">
              <a:lnSpc>
                <a:spcPct val="100000"/>
              </a:lnSpc>
              <a:spcBef>
                <a:spcPct val="0"/>
              </a:spcBef>
              <a:spcAft>
                <a:spcPts val="513"/>
              </a:spcAft>
              <a:buClrTx/>
              <a:buSzTx/>
              <a:buFontTx/>
              <a:buNone/>
              <a:tabLst/>
            </a:pPr>
            <a:r>
              <a:rPr kumimoji="0" lang="en-GB" altLang="en-US" sz="449" b="1" i="0" u="none" strike="noStrike" cap="none" normalizeH="0" baseline="0">
                <a:ln>
                  <a:noFill/>
                </a:ln>
                <a:solidFill>
                  <a:srgbClr val="FFFFFF"/>
                </a:solidFill>
                <a:effectLst/>
                <a:latin typeface="Arial" panose="020B0604020202020204" pitchFamily="34" charset="0"/>
              </a:rPr>
              <a:t>SUPPORT</a:t>
            </a:r>
          </a:p>
          <a:p>
            <a:pPr marL="0" marR="0" lvl="0" indent="0" algn="ctr" defTabSz="586496" rtl="0" eaLnBrk="0" fontAlgn="base" latinLnBrk="0" hangingPunct="0">
              <a:lnSpc>
                <a:spcPct val="100000"/>
              </a:lnSpc>
              <a:spcBef>
                <a:spcPct val="0"/>
              </a:spcBef>
              <a:spcAft>
                <a:spcPts val="513"/>
              </a:spcAft>
              <a:buClrTx/>
              <a:buSzTx/>
              <a:buFontTx/>
              <a:buNone/>
              <a:tabLst/>
            </a:pPr>
            <a:r>
              <a:rPr kumimoji="0" lang="en-GB" altLang="en-US" sz="449" b="1" i="0" u="none" strike="noStrike" cap="none" normalizeH="0" baseline="0">
                <a:ln>
                  <a:noFill/>
                </a:ln>
                <a:solidFill>
                  <a:srgbClr val="FFFFFF"/>
                </a:solidFill>
                <a:effectLst/>
                <a:latin typeface="Arial" panose="020B0604020202020204" pitchFamily="34" charset="0"/>
              </a:rPr>
              <a:t>BROADENING HORIZONS</a:t>
            </a:r>
          </a:p>
          <a:p>
            <a:pPr marL="0" marR="0" lvl="0" indent="0" algn="ctr" defTabSz="586496" rtl="0" eaLnBrk="0" fontAlgn="base" latinLnBrk="0" hangingPunct="0">
              <a:lnSpc>
                <a:spcPct val="100000"/>
              </a:lnSpc>
              <a:spcBef>
                <a:spcPct val="0"/>
              </a:spcBef>
              <a:spcAft>
                <a:spcPts val="513"/>
              </a:spcAft>
              <a:buClrTx/>
              <a:buSzTx/>
              <a:buFontTx/>
              <a:buNone/>
              <a:tabLst/>
            </a:pPr>
            <a:r>
              <a:rPr kumimoji="0" lang="en-GB" altLang="en-US" sz="449" b="1" i="0" u="none" strike="noStrike" cap="none" normalizeH="0" baseline="0">
                <a:ln>
                  <a:noFill/>
                </a:ln>
                <a:solidFill>
                  <a:srgbClr val="FFFFFF"/>
                </a:solidFill>
                <a:effectLst/>
                <a:latin typeface="Arial" panose="020B0604020202020204" pitchFamily="34" charset="0"/>
              </a:rPr>
              <a:t>COMMUNITY</a:t>
            </a:r>
            <a:endParaRPr kumimoji="0" lang="en-US" altLang="en-US" sz="1155" b="0" i="0" u="none" strike="noStrike" cap="none" normalizeH="0" baseline="0">
              <a:ln>
                <a:noFill/>
              </a:ln>
              <a:solidFill>
                <a:schemeClr val="tx1"/>
              </a:solidFill>
              <a:effectLst/>
              <a:latin typeface="Arial" panose="020B0604020202020204" pitchFamily="34" charset="0"/>
            </a:endParaRPr>
          </a:p>
        </p:txBody>
      </p:sp>
      <p:sp>
        <p:nvSpPr>
          <p:cNvPr id="14" name="Text Box 1"/>
          <p:cNvSpPr txBox="1">
            <a:spLocks noChangeArrowheads="1"/>
          </p:cNvSpPr>
          <p:nvPr userDrawn="1"/>
        </p:nvSpPr>
        <p:spPr bwMode="auto">
          <a:xfrm>
            <a:off x="0" y="9636369"/>
            <a:ext cx="6858000" cy="269631"/>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58652" tIns="29326" rIns="58652" bIns="29326" numCol="1" anchor="t" anchorCtr="0" compatLnSpc="1">
            <a:prstTxWarp prst="textNoShape">
              <a:avLst/>
            </a:prstTxWarp>
          </a:bodyPr>
          <a:lstStyle/>
          <a:p>
            <a:pPr marL="0" marR="0" lvl="0" indent="0" algn="l" defTabSz="586496" rtl="0" eaLnBrk="0" fontAlgn="base" latinLnBrk="0" hangingPunct="0">
              <a:lnSpc>
                <a:spcPct val="100000"/>
              </a:lnSpc>
              <a:spcBef>
                <a:spcPct val="0"/>
              </a:spcBef>
              <a:spcAft>
                <a:spcPct val="0"/>
              </a:spcAft>
              <a:buClrTx/>
              <a:buSzTx/>
              <a:buFontTx/>
              <a:buNone/>
              <a:tabLst/>
            </a:pPr>
            <a:endParaRPr kumimoji="0" lang="en-US" altLang="en-US" sz="1155" b="0" i="0" u="none" strike="noStrike" cap="none" normalizeH="0" baseline="0">
              <a:ln>
                <a:noFill/>
              </a:ln>
              <a:solidFill>
                <a:schemeClr val="tx1"/>
              </a:solidFill>
              <a:effectLst/>
              <a:latin typeface="Arial" panose="020B0604020202020204" pitchFamily="34" charset="0"/>
            </a:endParaRPr>
          </a:p>
        </p:txBody>
      </p:sp>
      <p:pic>
        <p:nvPicPr>
          <p:cNvPr id="15" name="Picture 4" descr="SAN - Sirius Academy Multi Academy Trust-01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658" y="313597"/>
            <a:ext cx="1358363" cy="53149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6" name="Text Box 1"/>
          <p:cNvSpPr txBox="1">
            <a:spLocks noChangeArrowheads="1"/>
          </p:cNvSpPr>
          <p:nvPr userDrawn="1"/>
        </p:nvSpPr>
        <p:spPr bwMode="auto">
          <a:xfrm>
            <a:off x="36658" y="0"/>
            <a:ext cx="6821342" cy="281354"/>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58652" tIns="29326" rIns="58652" bIns="29326" numCol="1" anchor="t" anchorCtr="0" compatLnSpc="1">
            <a:prstTxWarp prst="textNoShape">
              <a:avLst/>
            </a:prstTxWarp>
          </a:bodyPr>
          <a:lstStyle/>
          <a:p>
            <a:pPr marL="0" marR="0" lvl="0" indent="0" algn="l" defTabSz="586496" rtl="0" eaLnBrk="0" fontAlgn="base" latinLnBrk="0" hangingPunct="0">
              <a:lnSpc>
                <a:spcPct val="100000"/>
              </a:lnSpc>
              <a:spcBef>
                <a:spcPct val="0"/>
              </a:spcBef>
              <a:spcAft>
                <a:spcPct val="0"/>
              </a:spcAft>
              <a:buClrTx/>
              <a:buSzTx/>
              <a:buFontTx/>
              <a:buNone/>
              <a:tabLst/>
            </a:pPr>
            <a:endParaRPr kumimoji="0" lang="en-US" altLang="en-US" sz="1155" b="0" i="0" u="none" strike="noStrike" cap="none" normalizeH="0" baseline="0">
              <a:ln>
                <a:noFill/>
              </a:ln>
              <a:solidFill>
                <a:schemeClr val="tx1"/>
              </a:solidFill>
              <a:effectLst/>
              <a:latin typeface="Arial" panose="020B0604020202020204" pitchFamily="34" charset="0"/>
            </a:endParaRPr>
          </a:p>
        </p:txBody>
      </p:sp>
      <p:graphicFrame>
        <p:nvGraphicFramePr>
          <p:cNvPr id="17" name="Table 16"/>
          <p:cNvGraphicFramePr>
            <a:graphicFrameLocks noGrp="1"/>
          </p:cNvGraphicFramePr>
          <p:nvPr userDrawn="1">
            <p:extLst>
              <p:ext uri="{D42A27DB-BD31-4B8C-83A1-F6EECF244321}">
                <p14:modId xmlns:p14="http://schemas.microsoft.com/office/powerpoint/2010/main" val="304494674"/>
              </p:ext>
            </p:extLst>
          </p:nvPr>
        </p:nvGraphicFramePr>
        <p:xfrm>
          <a:off x="19073" y="9345394"/>
          <a:ext cx="6821342" cy="290975"/>
        </p:xfrm>
        <a:graphic>
          <a:graphicData uri="http://schemas.openxmlformats.org/drawingml/2006/table">
            <a:tbl>
              <a:tblPr/>
              <a:tblGrid>
                <a:gridCol w="1465806">
                  <a:extLst>
                    <a:ext uri="{9D8B030D-6E8A-4147-A177-3AD203B41FA5}">
                      <a16:colId xmlns:a16="http://schemas.microsoft.com/office/drawing/2014/main" val="2277714778"/>
                    </a:ext>
                  </a:extLst>
                </a:gridCol>
                <a:gridCol w="1338884">
                  <a:extLst>
                    <a:ext uri="{9D8B030D-6E8A-4147-A177-3AD203B41FA5}">
                      <a16:colId xmlns:a16="http://schemas.microsoft.com/office/drawing/2014/main" val="3045750094"/>
                    </a:ext>
                  </a:extLst>
                </a:gridCol>
                <a:gridCol w="1338884">
                  <a:extLst>
                    <a:ext uri="{9D8B030D-6E8A-4147-A177-3AD203B41FA5}">
                      <a16:colId xmlns:a16="http://schemas.microsoft.com/office/drawing/2014/main" val="2489700422"/>
                    </a:ext>
                  </a:extLst>
                </a:gridCol>
                <a:gridCol w="1338884">
                  <a:extLst>
                    <a:ext uri="{9D8B030D-6E8A-4147-A177-3AD203B41FA5}">
                      <a16:colId xmlns:a16="http://schemas.microsoft.com/office/drawing/2014/main" val="758413266"/>
                    </a:ext>
                  </a:extLst>
                </a:gridCol>
                <a:gridCol w="1338884">
                  <a:extLst>
                    <a:ext uri="{9D8B030D-6E8A-4147-A177-3AD203B41FA5}">
                      <a16:colId xmlns:a16="http://schemas.microsoft.com/office/drawing/2014/main" val="2987938337"/>
                    </a:ext>
                  </a:extLst>
                </a:gridCol>
              </a:tblGrid>
              <a:tr h="290975">
                <a:tc>
                  <a:txBody>
                    <a:bodyPr/>
                    <a:lstStyle/>
                    <a:p>
                      <a:pPr marR="0" indent="0" algn="ctr" rtl="0">
                        <a:lnSpc>
                          <a:spcPct val="107000"/>
                        </a:lnSpc>
                        <a:spcBef>
                          <a:spcPts val="0"/>
                        </a:spcBef>
                        <a:spcAft>
                          <a:spcPts val="800"/>
                        </a:spcAft>
                      </a:pPr>
                      <a:r>
                        <a:rPr lang="en-GB" sz="600" b="1" kern="1400">
                          <a:ln>
                            <a:noFill/>
                          </a:ln>
                          <a:solidFill>
                            <a:srgbClr val="FFFFFF"/>
                          </a:solidFill>
                          <a:effectLst/>
                          <a:latin typeface="Arial" panose="020B0604020202020204" pitchFamily="34" charset="0"/>
                        </a:rPr>
                        <a:t>NO LIMITS</a:t>
                      </a:r>
                      <a:endParaRPr lang="en-GB" sz="900" kern="1400">
                        <a:ln>
                          <a:noFill/>
                        </a:ln>
                        <a:solidFill>
                          <a:srgbClr val="000000"/>
                        </a:solidFill>
                        <a:effectLst/>
                        <a:latin typeface="Calibri" panose="020F0502020204030204" pitchFamily="34" charset="0"/>
                      </a:endParaRPr>
                    </a:p>
                  </a:txBody>
                  <a:tcPr marL="31950" marR="31950" marT="31950" marB="31950">
                    <a:lnL w="57150" cap="flat" cmpd="sng" algn="ctr">
                      <a:solidFill>
                        <a:srgbClr val="FFFFFF"/>
                      </a:solidFill>
                      <a:prstDash val="solid"/>
                      <a:round/>
                      <a:headEnd type="none" w="med" len="med"/>
                      <a:tailEnd type="none" w="med" len="med"/>
                    </a:lnL>
                    <a:lnR w="57150" cap="flat" cmpd="sng" algn="ctr">
                      <a:solidFill>
                        <a:srgbClr val="FFFFFF"/>
                      </a:solidFill>
                      <a:prstDash val="solid"/>
                      <a:round/>
                      <a:headEnd type="none" w="med" len="med"/>
                      <a:tailEnd type="none" w="med" len="med"/>
                    </a:lnR>
                    <a:lnT w="57150" cap="flat" cmpd="sng" algn="ctr">
                      <a:solidFill>
                        <a:srgbClr val="FFFFFF"/>
                      </a:solidFill>
                      <a:prstDash val="solid"/>
                      <a:round/>
                      <a:headEnd type="none" w="med" len="med"/>
                      <a:tailEnd type="none" w="med" len="med"/>
                    </a:lnT>
                    <a:lnB w="57150" cap="flat" cmpd="sng" algn="ctr">
                      <a:solidFill>
                        <a:srgbClr val="FFFFFF"/>
                      </a:solidFill>
                      <a:prstDash val="solid"/>
                      <a:round/>
                      <a:headEnd type="none" w="med" len="med"/>
                      <a:tailEnd type="none" w="med" len="med"/>
                    </a:lnB>
                    <a:solidFill>
                      <a:srgbClr val="92D050"/>
                    </a:solidFill>
                  </a:tcPr>
                </a:tc>
                <a:tc>
                  <a:txBody>
                    <a:bodyPr/>
                    <a:lstStyle/>
                    <a:p>
                      <a:pPr marR="0" indent="0" algn="ctr" rtl="0">
                        <a:lnSpc>
                          <a:spcPct val="107000"/>
                        </a:lnSpc>
                        <a:spcBef>
                          <a:spcPts val="0"/>
                        </a:spcBef>
                        <a:spcAft>
                          <a:spcPts val="800"/>
                        </a:spcAft>
                      </a:pPr>
                      <a:r>
                        <a:rPr lang="en-GB" sz="600" b="1" kern="1400">
                          <a:ln>
                            <a:noFill/>
                          </a:ln>
                          <a:solidFill>
                            <a:srgbClr val="FFFFFF"/>
                          </a:solidFill>
                          <a:effectLst/>
                          <a:latin typeface="Arial" panose="020B0604020202020204" pitchFamily="34" charset="0"/>
                        </a:rPr>
                        <a:t>RESPECT</a:t>
                      </a:r>
                      <a:endParaRPr lang="en-GB" sz="900" kern="1400">
                        <a:ln>
                          <a:noFill/>
                        </a:ln>
                        <a:solidFill>
                          <a:srgbClr val="000000"/>
                        </a:solidFill>
                        <a:effectLst/>
                        <a:latin typeface="Calibri" panose="020F0502020204030204" pitchFamily="34" charset="0"/>
                      </a:endParaRPr>
                    </a:p>
                  </a:txBody>
                  <a:tcPr marL="31950" marR="31950" marT="31950" marB="31950">
                    <a:lnL w="57150" cap="flat" cmpd="sng" algn="ctr">
                      <a:solidFill>
                        <a:srgbClr val="FFFFFF"/>
                      </a:solidFill>
                      <a:prstDash val="solid"/>
                      <a:round/>
                      <a:headEnd type="none" w="med" len="med"/>
                      <a:tailEnd type="none" w="med" len="med"/>
                    </a:lnL>
                    <a:lnR w="57150" cap="flat" cmpd="sng" algn="ctr">
                      <a:solidFill>
                        <a:srgbClr val="FFFFFF"/>
                      </a:solidFill>
                      <a:prstDash val="solid"/>
                      <a:round/>
                      <a:headEnd type="none" w="med" len="med"/>
                      <a:tailEnd type="none" w="med" len="med"/>
                    </a:lnR>
                    <a:lnT w="57150" cap="flat" cmpd="sng" algn="ctr">
                      <a:solidFill>
                        <a:srgbClr val="FFFFFF"/>
                      </a:solidFill>
                      <a:prstDash val="solid"/>
                      <a:round/>
                      <a:headEnd type="none" w="med" len="med"/>
                      <a:tailEnd type="none" w="med" len="med"/>
                    </a:lnT>
                    <a:lnB w="57150" cap="flat" cmpd="sng" algn="ctr">
                      <a:solidFill>
                        <a:srgbClr val="FFFFFF"/>
                      </a:solidFill>
                      <a:prstDash val="solid"/>
                      <a:round/>
                      <a:headEnd type="none" w="med" len="med"/>
                      <a:tailEnd type="none" w="med" len="med"/>
                    </a:lnB>
                    <a:solidFill>
                      <a:srgbClr val="FF5050"/>
                    </a:solidFill>
                  </a:tcPr>
                </a:tc>
                <a:tc>
                  <a:txBody>
                    <a:bodyPr/>
                    <a:lstStyle/>
                    <a:p>
                      <a:pPr marR="0" indent="0" algn="ctr" rtl="0">
                        <a:lnSpc>
                          <a:spcPct val="107000"/>
                        </a:lnSpc>
                        <a:spcBef>
                          <a:spcPts val="0"/>
                        </a:spcBef>
                        <a:spcAft>
                          <a:spcPts val="800"/>
                        </a:spcAft>
                      </a:pPr>
                      <a:r>
                        <a:rPr lang="en-GB" sz="600" b="1" kern="1400">
                          <a:ln>
                            <a:noFill/>
                          </a:ln>
                          <a:solidFill>
                            <a:srgbClr val="FFFFFF"/>
                          </a:solidFill>
                          <a:effectLst/>
                          <a:latin typeface="Arial" panose="020B0604020202020204" pitchFamily="34" charset="0"/>
                        </a:rPr>
                        <a:t>SUPPORT</a:t>
                      </a:r>
                      <a:endParaRPr lang="en-GB" sz="900" kern="1400">
                        <a:ln>
                          <a:noFill/>
                        </a:ln>
                        <a:solidFill>
                          <a:srgbClr val="000000"/>
                        </a:solidFill>
                        <a:effectLst/>
                        <a:latin typeface="Calibri" panose="020F0502020204030204" pitchFamily="34" charset="0"/>
                      </a:endParaRPr>
                    </a:p>
                  </a:txBody>
                  <a:tcPr marL="31950" marR="31950" marT="31950" marB="31950">
                    <a:lnL w="57150" cap="flat" cmpd="sng" algn="ctr">
                      <a:solidFill>
                        <a:srgbClr val="FFFFFF"/>
                      </a:solidFill>
                      <a:prstDash val="solid"/>
                      <a:round/>
                      <a:headEnd type="none" w="med" len="med"/>
                      <a:tailEnd type="none" w="med" len="med"/>
                    </a:lnL>
                    <a:lnR w="57150" cap="flat" cmpd="sng" algn="ctr">
                      <a:solidFill>
                        <a:srgbClr val="FFFFFF"/>
                      </a:solidFill>
                      <a:prstDash val="solid"/>
                      <a:round/>
                      <a:headEnd type="none" w="med" len="med"/>
                      <a:tailEnd type="none" w="med" len="med"/>
                    </a:lnR>
                    <a:lnT w="57150" cap="flat" cmpd="sng" algn="ctr">
                      <a:solidFill>
                        <a:srgbClr val="FFFFFF"/>
                      </a:solidFill>
                      <a:prstDash val="solid"/>
                      <a:round/>
                      <a:headEnd type="none" w="med" len="med"/>
                      <a:tailEnd type="none" w="med" len="med"/>
                    </a:lnT>
                    <a:lnB w="57150" cap="flat" cmpd="sng" algn="ctr">
                      <a:solidFill>
                        <a:srgbClr val="FFFFFF"/>
                      </a:solidFill>
                      <a:prstDash val="solid"/>
                      <a:round/>
                      <a:headEnd type="none" w="med" len="med"/>
                      <a:tailEnd type="none" w="med" len="med"/>
                    </a:lnB>
                    <a:solidFill>
                      <a:srgbClr val="9DC3E6"/>
                    </a:solidFill>
                  </a:tcPr>
                </a:tc>
                <a:tc>
                  <a:txBody>
                    <a:bodyPr/>
                    <a:lstStyle/>
                    <a:p>
                      <a:pPr marR="0" indent="0" algn="ctr" rtl="0">
                        <a:lnSpc>
                          <a:spcPct val="107000"/>
                        </a:lnSpc>
                        <a:spcBef>
                          <a:spcPts val="0"/>
                        </a:spcBef>
                        <a:spcAft>
                          <a:spcPts val="800"/>
                        </a:spcAft>
                      </a:pPr>
                      <a:r>
                        <a:rPr lang="en-GB" sz="600" b="1" kern="1400">
                          <a:ln>
                            <a:noFill/>
                          </a:ln>
                          <a:solidFill>
                            <a:srgbClr val="FFFFFF"/>
                          </a:solidFill>
                          <a:effectLst/>
                          <a:latin typeface="Arial" panose="020B0604020202020204" pitchFamily="34" charset="0"/>
                        </a:rPr>
                        <a:t>BROADENING HORIZONS</a:t>
                      </a:r>
                      <a:endParaRPr lang="en-GB" sz="900" kern="1400">
                        <a:ln>
                          <a:noFill/>
                        </a:ln>
                        <a:solidFill>
                          <a:srgbClr val="000000"/>
                        </a:solidFill>
                        <a:effectLst/>
                        <a:latin typeface="Calibri" panose="020F0502020204030204" pitchFamily="34" charset="0"/>
                      </a:endParaRPr>
                    </a:p>
                  </a:txBody>
                  <a:tcPr marL="31950" marR="31950" marT="31950" marB="31950">
                    <a:lnL w="57150" cap="flat" cmpd="sng" algn="ctr">
                      <a:solidFill>
                        <a:srgbClr val="FFFFFF"/>
                      </a:solidFill>
                      <a:prstDash val="solid"/>
                      <a:round/>
                      <a:headEnd type="none" w="med" len="med"/>
                      <a:tailEnd type="none" w="med" len="med"/>
                    </a:lnL>
                    <a:lnR w="57150" cap="flat" cmpd="sng" algn="ctr">
                      <a:solidFill>
                        <a:srgbClr val="FFFFFF"/>
                      </a:solidFill>
                      <a:prstDash val="solid"/>
                      <a:round/>
                      <a:headEnd type="none" w="med" len="med"/>
                      <a:tailEnd type="none" w="med" len="med"/>
                    </a:lnR>
                    <a:lnT w="57150" cap="flat" cmpd="sng" algn="ctr">
                      <a:solidFill>
                        <a:srgbClr val="FFFFFF"/>
                      </a:solidFill>
                      <a:prstDash val="solid"/>
                      <a:round/>
                      <a:headEnd type="none" w="med" len="med"/>
                      <a:tailEnd type="none" w="med" len="med"/>
                    </a:lnT>
                    <a:lnB w="57150" cap="flat" cmpd="sng" algn="ctr">
                      <a:solidFill>
                        <a:srgbClr val="FFFFFF"/>
                      </a:solidFill>
                      <a:prstDash val="solid"/>
                      <a:round/>
                      <a:headEnd type="none" w="med" len="med"/>
                      <a:tailEnd type="none" w="med" len="med"/>
                    </a:lnB>
                    <a:solidFill>
                      <a:srgbClr val="FF66CC"/>
                    </a:solidFill>
                  </a:tcPr>
                </a:tc>
                <a:tc>
                  <a:txBody>
                    <a:bodyPr/>
                    <a:lstStyle/>
                    <a:p>
                      <a:pPr marR="0" indent="0" algn="ctr" rtl="0">
                        <a:lnSpc>
                          <a:spcPct val="107000"/>
                        </a:lnSpc>
                        <a:spcBef>
                          <a:spcPts val="0"/>
                        </a:spcBef>
                        <a:spcAft>
                          <a:spcPts val="800"/>
                        </a:spcAft>
                      </a:pPr>
                      <a:r>
                        <a:rPr lang="en-GB" sz="600" b="1" kern="1400" dirty="0">
                          <a:ln>
                            <a:noFill/>
                          </a:ln>
                          <a:solidFill>
                            <a:srgbClr val="FFFFFF"/>
                          </a:solidFill>
                          <a:effectLst/>
                          <a:latin typeface="Arial" panose="020B0604020202020204" pitchFamily="34" charset="0"/>
                        </a:rPr>
                        <a:t>COMMUNITY</a:t>
                      </a:r>
                      <a:endParaRPr lang="en-GB" sz="900" kern="1400" dirty="0">
                        <a:ln>
                          <a:noFill/>
                        </a:ln>
                        <a:solidFill>
                          <a:srgbClr val="000000"/>
                        </a:solidFill>
                        <a:effectLst/>
                        <a:latin typeface="Calibri" panose="020F0502020204030204" pitchFamily="34" charset="0"/>
                      </a:endParaRPr>
                    </a:p>
                  </a:txBody>
                  <a:tcPr marL="31950" marR="31950" marT="31950" marB="31950">
                    <a:lnL w="57150" cap="flat" cmpd="sng" algn="ctr">
                      <a:solidFill>
                        <a:srgbClr val="FFFFFF"/>
                      </a:solidFill>
                      <a:prstDash val="solid"/>
                      <a:round/>
                      <a:headEnd type="none" w="med" len="med"/>
                      <a:tailEnd type="none" w="med" len="med"/>
                    </a:lnL>
                    <a:lnR w="57150" cap="flat" cmpd="sng" algn="ctr">
                      <a:solidFill>
                        <a:srgbClr val="FFFFFF"/>
                      </a:solidFill>
                      <a:prstDash val="solid"/>
                      <a:round/>
                      <a:headEnd type="none" w="med" len="med"/>
                      <a:tailEnd type="none" w="med" len="med"/>
                    </a:lnR>
                    <a:lnT w="57150" cap="flat" cmpd="sng" algn="ctr">
                      <a:solidFill>
                        <a:srgbClr val="FFFFFF"/>
                      </a:solidFill>
                      <a:prstDash val="solid"/>
                      <a:round/>
                      <a:headEnd type="none" w="med" len="med"/>
                      <a:tailEnd type="none" w="med" len="med"/>
                    </a:lnT>
                    <a:lnB w="57150" cap="flat" cmpd="sng" algn="ctr">
                      <a:solidFill>
                        <a:srgbClr val="FFFFFF"/>
                      </a:solidFill>
                      <a:prstDash val="solid"/>
                      <a:round/>
                      <a:headEnd type="none" w="med" len="med"/>
                      <a:tailEnd type="none" w="med" len="med"/>
                    </a:lnB>
                    <a:solidFill>
                      <a:srgbClr val="FFC000"/>
                    </a:solidFill>
                  </a:tcPr>
                </a:tc>
                <a:extLst>
                  <a:ext uri="{0D108BD9-81ED-4DB2-BD59-A6C34878D82A}">
                    <a16:rowId xmlns:a16="http://schemas.microsoft.com/office/drawing/2014/main" val="3009758229"/>
                  </a:ext>
                </a:extLst>
              </a:tr>
            </a:tbl>
          </a:graphicData>
        </a:graphic>
      </p:graphicFrame>
      <p:sp>
        <p:nvSpPr>
          <p:cNvPr id="18" name="Control 6"/>
          <p:cNvSpPr>
            <a:spLocks noChangeArrowheads="1" noChangeShapeType="1"/>
          </p:cNvSpPr>
          <p:nvPr userDrawn="1"/>
        </p:nvSpPr>
        <p:spPr bwMode="auto">
          <a:xfrm>
            <a:off x="436708" y="18992863"/>
            <a:ext cx="7809944" cy="333375"/>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Tree>
    <p:extLst>
      <p:ext uri="{BB962C8B-B14F-4D97-AF65-F5344CB8AC3E}">
        <p14:creationId xmlns:p14="http://schemas.microsoft.com/office/powerpoint/2010/main" val="4180906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545755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7" y="6629227"/>
            <a:ext cx="5915025" cy="2166936"/>
          </a:xfrm>
        </p:spPr>
        <p:txBody>
          <a:bodyPr/>
          <a:lstStyle>
            <a:lvl1pPr marL="0" indent="0">
              <a:buNone/>
              <a:defRPr sz="1800">
                <a:solidFill>
                  <a:schemeClr val="tx1"/>
                </a:solidFill>
              </a:defRPr>
            </a:lvl1pPr>
            <a:lvl2pPr marL="342895" indent="0">
              <a:buNone/>
              <a:defRPr sz="1500">
                <a:solidFill>
                  <a:schemeClr val="tx1">
                    <a:tint val="75000"/>
                  </a:schemeClr>
                </a:solidFill>
              </a:defRPr>
            </a:lvl2pPr>
            <a:lvl3pPr marL="685790" indent="0">
              <a:buNone/>
              <a:defRPr sz="1350">
                <a:solidFill>
                  <a:schemeClr val="tx1">
                    <a:tint val="75000"/>
                  </a:schemeClr>
                </a:solidFill>
              </a:defRPr>
            </a:lvl3pPr>
            <a:lvl4pPr marL="1028685" indent="0">
              <a:buNone/>
              <a:defRPr sz="1200">
                <a:solidFill>
                  <a:schemeClr val="tx1">
                    <a:tint val="75000"/>
                  </a:schemeClr>
                </a:solidFill>
              </a:defRPr>
            </a:lvl4pPr>
            <a:lvl5pPr marL="1371579" indent="0">
              <a:buNone/>
              <a:defRPr sz="1200">
                <a:solidFill>
                  <a:schemeClr val="tx1">
                    <a:tint val="75000"/>
                  </a:schemeClr>
                </a:solidFill>
              </a:defRPr>
            </a:lvl5pPr>
            <a:lvl6pPr marL="1714475" indent="0">
              <a:buNone/>
              <a:defRPr sz="1200">
                <a:solidFill>
                  <a:schemeClr val="tx1">
                    <a:tint val="75000"/>
                  </a:schemeClr>
                </a:solidFill>
              </a:defRPr>
            </a:lvl6pPr>
            <a:lvl7pPr marL="2057370" indent="0">
              <a:buNone/>
              <a:defRPr sz="1200">
                <a:solidFill>
                  <a:schemeClr val="tx1">
                    <a:tint val="75000"/>
                  </a:schemeClr>
                </a:solidFill>
              </a:defRPr>
            </a:lvl7pPr>
            <a:lvl8pPr marL="2400265" indent="0">
              <a:buNone/>
              <a:defRPr sz="1200">
                <a:solidFill>
                  <a:schemeClr val="tx1">
                    <a:tint val="75000"/>
                  </a:schemeClr>
                </a:solidFill>
              </a:defRPr>
            </a:lvl8pPr>
            <a:lvl9pPr marL="274316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3787851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745047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2" y="2428347"/>
            <a:ext cx="2901255" cy="1190095"/>
          </a:xfrm>
        </p:spPr>
        <p:txBody>
          <a:bodyPr anchor="b"/>
          <a:lstStyle>
            <a:lvl1pPr marL="0" indent="0">
              <a:buNone/>
              <a:defRPr sz="1800" b="1"/>
            </a:lvl1pPr>
            <a:lvl2pPr marL="342895" indent="0">
              <a:buNone/>
              <a:defRPr sz="1500" b="1"/>
            </a:lvl2pPr>
            <a:lvl3pPr marL="685790" indent="0">
              <a:buNone/>
              <a:defRPr sz="1350" b="1"/>
            </a:lvl3pPr>
            <a:lvl4pPr marL="1028685" indent="0">
              <a:buNone/>
              <a:defRPr sz="1200" b="1"/>
            </a:lvl4pPr>
            <a:lvl5pPr marL="1371579" indent="0">
              <a:buNone/>
              <a:defRPr sz="1200" b="1"/>
            </a:lvl5pPr>
            <a:lvl6pPr marL="1714475" indent="0">
              <a:buNone/>
              <a:defRPr sz="1200" b="1"/>
            </a:lvl6pPr>
            <a:lvl7pPr marL="2057370" indent="0">
              <a:buNone/>
              <a:defRPr sz="1200" b="1"/>
            </a:lvl7pPr>
            <a:lvl8pPr marL="2400265" indent="0">
              <a:buNone/>
              <a:defRPr sz="1200" b="1"/>
            </a:lvl8pPr>
            <a:lvl9pPr marL="2743160" indent="0">
              <a:buNone/>
              <a:defRPr sz="1200" b="1"/>
            </a:lvl9pPr>
          </a:lstStyle>
          <a:p>
            <a:pPr lvl="0"/>
            <a:r>
              <a:rPr lang="en-US"/>
              <a:t>Edit Master text styles</a:t>
            </a:r>
          </a:p>
        </p:txBody>
      </p:sp>
      <p:sp>
        <p:nvSpPr>
          <p:cNvPr id="4" name="Content Placeholder 3"/>
          <p:cNvSpPr>
            <a:spLocks noGrp="1"/>
          </p:cNvSpPr>
          <p:nvPr>
            <p:ph sz="half" idx="2"/>
          </p:nvPr>
        </p:nvSpPr>
        <p:spPr>
          <a:xfrm>
            <a:off x="472382"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895" indent="0">
              <a:buNone/>
              <a:defRPr sz="1500" b="1"/>
            </a:lvl2pPr>
            <a:lvl3pPr marL="685790" indent="0">
              <a:buNone/>
              <a:defRPr sz="1350" b="1"/>
            </a:lvl3pPr>
            <a:lvl4pPr marL="1028685" indent="0">
              <a:buNone/>
              <a:defRPr sz="1200" b="1"/>
            </a:lvl4pPr>
            <a:lvl5pPr marL="1371579" indent="0">
              <a:buNone/>
              <a:defRPr sz="1200" b="1"/>
            </a:lvl5pPr>
            <a:lvl6pPr marL="1714475" indent="0">
              <a:buNone/>
              <a:defRPr sz="1200" b="1"/>
            </a:lvl6pPr>
            <a:lvl7pPr marL="2057370" indent="0">
              <a:buNone/>
              <a:defRPr sz="1200" b="1"/>
            </a:lvl7pPr>
            <a:lvl8pPr marL="2400265" indent="0">
              <a:buNone/>
              <a:defRPr sz="1200" b="1"/>
            </a:lvl8pPr>
            <a:lvl9pPr marL="274316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38525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3057858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998349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4" y="1426283"/>
            <a:ext cx="3471862"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95" indent="0">
              <a:buNone/>
              <a:defRPr sz="1050"/>
            </a:lvl2pPr>
            <a:lvl3pPr marL="685790" indent="0">
              <a:buNone/>
              <a:defRPr sz="901"/>
            </a:lvl3pPr>
            <a:lvl4pPr marL="1028685" indent="0">
              <a:buNone/>
              <a:defRPr sz="750"/>
            </a:lvl4pPr>
            <a:lvl5pPr marL="1371579" indent="0">
              <a:buNone/>
              <a:defRPr sz="750"/>
            </a:lvl5pPr>
            <a:lvl6pPr marL="1714475" indent="0">
              <a:buNone/>
              <a:defRPr sz="750"/>
            </a:lvl6pPr>
            <a:lvl7pPr marL="2057370" indent="0">
              <a:buNone/>
              <a:defRPr sz="750"/>
            </a:lvl7pPr>
            <a:lvl8pPr marL="2400265" indent="0">
              <a:buNone/>
              <a:defRPr sz="750"/>
            </a:lvl8pPr>
            <a:lvl9pPr marL="274316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3678193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4" y="1426283"/>
            <a:ext cx="3471862" cy="7039681"/>
          </a:xfrm>
        </p:spPr>
        <p:txBody>
          <a:bodyPr anchor="t"/>
          <a:lstStyle>
            <a:lvl1pPr marL="0" indent="0">
              <a:buNone/>
              <a:defRPr sz="2400"/>
            </a:lvl1pPr>
            <a:lvl2pPr marL="342895" indent="0">
              <a:buNone/>
              <a:defRPr sz="2100"/>
            </a:lvl2pPr>
            <a:lvl3pPr marL="685790" indent="0">
              <a:buNone/>
              <a:defRPr sz="1800"/>
            </a:lvl3pPr>
            <a:lvl4pPr marL="1028685" indent="0">
              <a:buNone/>
              <a:defRPr sz="1500"/>
            </a:lvl4pPr>
            <a:lvl5pPr marL="1371579" indent="0">
              <a:buNone/>
              <a:defRPr sz="1500"/>
            </a:lvl5pPr>
            <a:lvl6pPr marL="1714475" indent="0">
              <a:buNone/>
              <a:defRPr sz="1500"/>
            </a:lvl6pPr>
            <a:lvl7pPr marL="2057370" indent="0">
              <a:buNone/>
              <a:defRPr sz="1500"/>
            </a:lvl7pPr>
            <a:lvl8pPr marL="2400265" indent="0">
              <a:buNone/>
              <a:defRPr sz="1500"/>
            </a:lvl8pPr>
            <a:lvl9pPr marL="274316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95" indent="0">
              <a:buNone/>
              <a:defRPr sz="1050"/>
            </a:lvl2pPr>
            <a:lvl3pPr marL="685790" indent="0">
              <a:buNone/>
              <a:defRPr sz="901"/>
            </a:lvl3pPr>
            <a:lvl4pPr marL="1028685" indent="0">
              <a:buNone/>
              <a:defRPr sz="750"/>
            </a:lvl4pPr>
            <a:lvl5pPr marL="1371579" indent="0">
              <a:buNone/>
              <a:defRPr sz="750"/>
            </a:lvl5pPr>
            <a:lvl6pPr marL="1714475" indent="0">
              <a:buNone/>
              <a:defRPr sz="750"/>
            </a:lvl6pPr>
            <a:lvl7pPr marL="2057370" indent="0">
              <a:buNone/>
              <a:defRPr sz="750"/>
            </a:lvl7pPr>
            <a:lvl8pPr marL="2400265" indent="0">
              <a:buNone/>
              <a:defRPr sz="750"/>
            </a:lvl8pPr>
            <a:lvl9pPr marL="274316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613783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3171302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4218697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1">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1">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1">
                <a:solidFill>
                  <a:schemeClr val="tx1">
                    <a:tint val="75000"/>
                  </a:schemeClr>
                </a:solidFill>
              </a:defRPr>
            </a:lvl1pPr>
          </a:lstStyle>
          <a:p>
            <a:fld id="{9279427D-ACDB-44CB-AE16-16FE043BA36C}" type="slidenum">
              <a:rPr lang="en-GB" smtClean="0"/>
              <a:t>‹#›</a:t>
            </a:fld>
            <a:endParaRPr lang="en-GB"/>
          </a:p>
        </p:txBody>
      </p:sp>
      <p:sp>
        <p:nvSpPr>
          <p:cNvPr id="9" name="TextBox 8">
            <a:extLst>
              <a:ext uri="{FF2B5EF4-FFF2-40B4-BE49-F238E27FC236}">
                <a16:creationId xmlns:a16="http://schemas.microsoft.com/office/drawing/2014/main" id="{FBE67D40-BD60-FF75-6A61-25E99B1595FB}"/>
              </a:ext>
            </a:extLst>
          </p:cNvPr>
          <p:cNvSpPr txBox="1"/>
          <p:nvPr>
            <p:extLst>
              <p:ext uri="{1162E1C5-73C7-4A58-AE30-91384D911F3F}">
                <p184:classification xmlns:p184="http://schemas.microsoft.com/office/powerpoint/2018/4/main" val="hdr"/>
              </p:ext>
            </p:extLst>
          </p:nvPr>
        </p:nvSpPr>
        <p:spPr>
          <a:xfrm>
            <a:off x="190500" y="190500"/>
            <a:ext cx="338138"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cs typeface="Calibri" panose="020F0502020204030204" pitchFamily="34" charset="0"/>
              </a:rPr>
              <a:t>Public</a:t>
            </a:r>
          </a:p>
        </p:txBody>
      </p:sp>
      <p:sp>
        <p:nvSpPr>
          <p:cNvPr id="10" name="TextBox 9">
            <a:extLst>
              <a:ext uri="{FF2B5EF4-FFF2-40B4-BE49-F238E27FC236}">
                <a16:creationId xmlns:a16="http://schemas.microsoft.com/office/drawing/2014/main" id="{B406BFBA-718D-DBFB-7B98-3E99DDC1A1D6}"/>
              </a:ext>
            </a:extLst>
          </p:cNvPr>
          <p:cNvSpPr txBox="1"/>
          <p:nvPr>
            <p:extLst>
              <p:ext uri="{1162E1C5-73C7-4A58-AE30-91384D911F3F}">
                <p184:classification xmlns:p184="http://schemas.microsoft.com/office/powerpoint/2018/4/main" val="ftr"/>
              </p:ext>
            </p:extLst>
          </p:nvPr>
        </p:nvSpPr>
        <p:spPr>
          <a:xfrm>
            <a:off x="190500" y="9563100"/>
            <a:ext cx="338138"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cs typeface="Calibri" panose="020F0502020204030204" pitchFamily="34" charset="0"/>
              </a:rPr>
              <a:t>Public</a:t>
            </a:r>
          </a:p>
        </p:txBody>
      </p:sp>
    </p:spTree>
    <p:extLst>
      <p:ext uri="{BB962C8B-B14F-4D97-AF65-F5344CB8AC3E}">
        <p14:creationId xmlns:p14="http://schemas.microsoft.com/office/powerpoint/2010/main" val="44760512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hdr="0" ftr="0" dt="0"/>
  <p:txStyles>
    <p:titleStyle>
      <a:lvl1pPr algn="l" defTabSz="68579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8" indent="-171448" algn="l" defTabSz="68579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43" indent="-171448" algn="l" defTabSz="68579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38" indent="-171448" algn="l" defTabSz="68579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33" indent="-171448" algn="l" defTabSz="68579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28" indent="-171448" algn="l" defTabSz="68579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23" indent="-171448" algn="l" defTabSz="68579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17" indent="-171448" algn="l" defTabSz="68579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13" indent="-171448" algn="l" defTabSz="68579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08" indent="-171448" algn="l" defTabSz="68579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90" rtl="0" eaLnBrk="1" latinLnBrk="0" hangingPunct="1">
        <a:defRPr sz="1350" kern="1200">
          <a:solidFill>
            <a:schemeClr val="tx1"/>
          </a:solidFill>
          <a:latin typeface="+mn-lt"/>
          <a:ea typeface="+mn-ea"/>
          <a:cs typeface="+mn-cs"/>
        </a:defRPr>
      </a:lvl1pPr>
      <a:lvl2pPr marL="342895" algn="l" defTabSz="685790" rtl="0" eaLnBrk="1" latinLnBrk="0" hangingPunct="1">
        <a:defRPr sz="1350" kern="1200">
          <a:solidFill>
            <a:schemeClr val="tx1"/>
          </a:solidFill>
          <a:latin typeface="+mn-lt"/>
          <a:ea typeface="+mn-ea"/>
          <a:cs typeface="+mn-cs"/>
        </a:defRPr>
      </a:lvl2pPr>
      <a:lvl3pPr marL="685790" algn="l" defTabSz="685790" rtl="0" eaLnBrk="1" latinLnBrk="0" hangingPunct="1">
        <a:defRPr sz="1350" kern="1200">
          <a:solidFill>
            <a:schemeClr val="tx1"/>
          </a:solidFill>
          <a:latin typeface="+mn-lt"/>
          <a:ea typeface="+mn-ea"/>
          <a:cs typeface="+mn-cs"/>
        </a:defRPr>
      </a:lvl3pPr>
      <a:lvl4pPr marL="1028685" algn="l" defTabSz="685790" rtl="0" eaLnBrk="1" latinLnBrk="0" hangingPunct="1">
        <a:defRPr sz="1350" kern="1200">
          <a:solidFill>
            <a:schemeClr val="tx1"/>
          </a:solidFill>
          <a:latin typeface="+mn-lt"/>
          <a:ea typeface="+mn-ea"/>
          <a:cs typeface="+mn-cs"/>
        </a:defRPr>
      </a:lvl4pPr>
      <a:lvl5pPr marL="1371579" algn="l" defTabSz="685790" rtl="0" eaLnBrk="1" latinLnBrk="0" hangingPunct="1">
        <a:defRPr sz="1350" kern="1200">
          <a:solidFill>
            <a:schemeClr val="tx1"/>
          </a:solidFill>
          <a:latin typeface="+mn-lt"/>
          <a:ea typeface="+mn-ea"/>
          <a:cs typeface="+mn-cs"/>
        </a:defRPr>
      </a:lvl5pPr>
      <a:lvl6pPr marL="1714475" algn="l" defTabSz="685790" rtl="0" eaLnBrk="1" latinLnBrk="0" hangingPunct="1">
        <a:defRPr sz="1350" kern="1200">
          <a:solidFill>
            <a:schemeClr val="tx1"/>
          </a:solidFill>
          <a:latin typeface="+mn-lt"/>
          <a:ea typeface="+mn-ea"/>
          <a:cs typeface="+mn-cs"/>
        </a:defRPr>
      </a:lvl6pPr>
      <a:lvl7pPr marL="2057370" algn="l" defTabSz="685790" rtl="0" eaLnBrk="1" latinLnBrk="0" hangingPunct="1">
        <a:defRPr sz="1350" kern="1200">
          <a:solidFill>
            <a:schemeClr val="tx1"/>
          </a:solidFill>
          <a:latin typeface="+mn-lt"/>
          <a:ea typeface="+mn-ea"/>
          <a:cs typeface="+mn-cs"/>
        </a:defRPr>
      </a:lvl7pPr>
      <a:lvl8pPr marL="2400265" algn="l" defTabSz="685790" rtl="0" eaLnBrk="1" latinLnBrk="0" hangingPunct="1">
        <a:defRPr sz="1350" kern="1200">
          <a:solidFill>
            <a:schemeClr val="tx1"/>
          </a:solidFill>
          <a:latin typeface="+mn-lt"/>
          <a:ea typeface="+mn-ea"/>
          <a:cs typeface="+mn-cs"/>
        </a:defRPr>
      </a:lvl8pPr>
      <a:lvl9pPr marL="2743160" algn="l" defTabSz="68579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literarydevices.com/verse/" TargetMode="External"/><Relationship Id="rId2" Type="http://schemas.openxmlformats.org/officeDocument/2006/relationships/hyperlink" Target="http://www.literarydevices.com/rhythm/" TargetMode="External"/><Relationship Id="rId1" Type="http://schemas.openxmlformats.org/officeDocument/2006/relationships/slideLayout" Target="../slideLayouts/slideLayout1.xml"/><Relationship Id="rId4" Type="http://schemas.openxmlformats.org/officeDocument/2006/relationships/hyperlink" Target="http://www.literarydevices.com/stanza/"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3" Type="http://schemas.openxmlformats.org/officeDocument/2006/relationships/customXml" Target="../ink/ink10.xml"/><Relationship Id="rId18" Type="http://schemas.openxmlformats.org/officeDocument/2006/relationships/customXml" Target="../ink/ink15.xml"/><Relationship Id="rId26" Type="http://schemas.openxmlformats.org/officeDocument/2006/relationships/customXml" Target="../ink/ink22.xml"/><Relationship Id="rId39" Type="http://schemas.openxmlformats.org/officeDocument/2006/relationships/customXml" Target="../ink/ink34.xml"/><Relationship Id="rId21" Type="http://schemas.openxmlformats.org/officeDocument/2006/relationships/customXml" Target="../ink/ink17.xml"/><Relationship Id="rId34" Type="http://schemas.openxmlformats.org/officeDocument/2006/relationships/customXml" Target="../ink/ink29.xml"/><Relationship Id="rId42" Type="http://schemas.openxmlformats.org/officeDocument/2006/relationships/customXml" Target="../ink/ink37.xml"/><Relationship Id="rId47" Type="http://schemas.openxmlformats.org/officeDocument/2006/relationships/customXml" Target="../ink/ink41.xml"/><Relationship Id="rId7" Type="http://schemas.openxmlformats.org/officeDocument/2006/relationships/customXml" Target="../ink/ink4.xml"/><Relationship Id="rId2" Type="http://schemas.openxmlformats.org/officeDocument/2006/relationships/notesSlide" Target="../notesSlides/notesSlide7.xml"/><Relationship Id="rId16" Type="http://schemas.openxmlformats.org/officeDocument/2006/relationships/customXml" Target="../ink/ink13.xml"/><Relationship Id="rId29" Type="http://schemas.openxmlformats.org/officeDocument/2006/relationships/customXml" Target="../ink/ink25.xml"/><Relationship Id="rId1" Type="http://schemas.openxmlformats.org/officeDocument/2006/relationships/slideLayout" Target="../slideLayouts/slideLayout1.xml"/><Relationship Id="rId6" Type="http://schemas.openxmlformats.org/officeDocument/2006/relationships/customXml" Target="../ink/ink3.xml"/><Relationship Id="rId11" Type="http://schemas.openxmlformats.org/officeDocument/2006/relationships/customXml" Target="../ink/ink8.xml"/><Relationship Id="rId24" Type="http://schemas.openxmlformats.org/officeDocument/2006/relationships/customXml" Target="../ink/ink20.xml"/><Relationship Id="rId32" Type="http://schemas.openxmlformats.org/officeDocument/2006/relationships/image" Target="../media/image5.png"/><Relationship Id="rId37" Type="http://schemas.openxmlformats.org/officeDocument/2006/relationships/customXml" Target="../ink/ink32.xml"/><Relationship Id="rId40" Type="http://schemas.openxmlformats.org/officeDocument/2006/relationships/customXml" Target="../ink/ink35.xml"/><Relationship Id="rId45" Type="http://schemas.openxmlformats.org/officeDocument/2006/relationships/image" Target="../media/image6.png"/><Relationship Id="rId5" Type="http://schemas.openxmlformats.org/officeDocument/2006/relationships/customXml" Target="../ink/ink2.xml"/><Relationship Id="rId15" Type="http://schemas.openxmlformats.org/officeDocument/2006/relationships/customXml" Target="../ink/ink12.xml"/><Relationship Id="rId23" Type="http://schemas.openxmlformats.org/officeDocument/2006/relationships/customXml" Target="../ink/ink19.xml"/><Relationship Id="rId28" Type="http://schemas.openxmlformats.org/officeDocument/2006/relationships/customXml" Target="../ink/ink24.xml"/><Relationship Id="rId36" Type="http://schemas.openxmlformats.org/officeDocument/2006/relationships/customXml" Target="../ink/ink31.xml"/><Relationship Id="rId10" Type="http://schemas.openxmlformats.org/officeDocument/2006/relationships/customXml" Target="../ink/ink7.xml"/><Relationship Id="rId19" Type="http://schemas.openxmlformats.org/officeDocument/2006/relationships/customXml" Target="../ink/ink16.xml"/><Relationship Id="rId31" Type="http://schemas.openxmlformats.org/officeDocument/2006/relationships/customXml" Target="../ink/ink27.xml"/><Relationship Id="rId44" Type="http://schemas.openxmlformats.org/officeDocument/2006/relationships/customXml" Target="../ink/ink39.xml"/><Relationship Id="rId4" Type="http://schemas.openxmlformats.org/officeDocument/2006/relationships/image" Target="../media/image3.png"/><Relationship Id="rId9" Type="http://schemas.openxmlformats.org/officeDocument/2006/relationships/customXml" Target="../ink/ink6.xml"/><Relationship Id="rId14" Type="http://schemas.openxmlformats.org/officeDocument/2006/relationships/customXml" Target="../ink/ink11.xml"/><Relationship Id="rId22" Type="http://schemas.openxmlformats.org/officeDocument/2006/relationships/customXml" Target="../ink/ink18.xml"/><Relationship Id="rId27" Type="http://schemas.openxmlformats.org/officeDocument/2006/relationships/customXml" Target="../ink/ink23.xml"/><Relationship Id="rId30" Type="http://schemas.openxmlformats.org/officeDocument/2006/relationships/customXml" Target="../ink/ink26.xml"/><Relationship Id="rId35" Type="http://schemas.openxmlformats.org/officeDocument/2006/relationships/customXml" Target="../ink/ink30.xml"/><Relationship Id="rId43" Type="http://schemas.openxmlformats.org/officeDocument/2006/relationships/customXml" Target="../ink/ink38.xml"/><Relationship Id="rId8" Type="http://schemas.openxmlformats.org/officeDocument/2006/relationships/customXml" Target="../ink/ink5.xml"/><Relationship Id="rId3" Type="http://schemas.openxmlformats.org/officeDocument/2006/relationships/customXml" Target="../ink/ink1.xml"/><Relationship Id="rId12" Type="http://schemas.openxmlformats.org/officeDocument/2006/relationships/customXml" Target="../ink/ink9.xml"/><Relationship Id="rId17" Type="http://schemas.openxmlformats.org/officeDocument/2006/relationships/customXml" Target="../ink/ink14.xml"/><Relationship Id="rId25" Type="http://schemas.openxmlformats.org/officeDocument/2006/relationships/customXml" Target="../ink/ink21.xml"/><Relationship Id="rId33" Type="http://schemas.openxmlformats.org/officeDocument/2006/relationships/customXml" Target="../ink/ink28.xml"/><Relationship Id="rId38" Type="http://schemas.openxmlformats.org/officeDocument/2006/relationships/customXml" Target="../ink/ink33.xml"/><Relationship Id="rId46" Type="http://schemas.openxmlformats.org/officeDocument/2006/relationships/customXml" Target="../ink/ink40.xml"/><Relationship Id="rId20" Type="http://schemas.openxmlformats.org/officeDocument/2006/relationships/image" Target="../media/image4.png"/><Relationship Id="rId41" Type="http://schemas.openxmlformats.org/officeDocument/2006/relationships/customXml" Target="../ink/ink36.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3" Type="http://schemas.openxmlformats.org/officeDocument/2006/relationships/customXml" Target="../ink/ink51.xml"/><Relationship Id="rId18" Type="http://schemas.openxmlformats.org/officeDocument/2006/relationships/customXml" Target="../ink/ink56.xml"/><Relationship Id="rId26" Type="http://schemas.openxmlformats.org/officeDocument/2006/relationships/customXml" Target="../ink/ink63.xml"/><Relationship Id="rId39" Type="http://schemas.openxmlformats.org/officeDocument/2006/relationships/customXml" Target="../ink/ink75.xml"/><Relationship Id="rId21" Type="http://schemas.openxmlformats.org/officeDocument/2006/relationships/customXml" Target="../ink/ink58.xml"/><Relationship Id="rId34" Type="http://schemas.openxmlformats.org/officeDocument/2006/relationships/customXml" Target="../ink/ink70.xml"/><Relationship Id="rId42" Type="http://schemas.openxmlformats.org/officeDocument/2006/relationships/customXml" Target="../ink/ink78.xml"/><Relationship Id="rId47" Type="http://schemas.openxmlformats.org/officeDocument/2006/relationships/customXml" Target="../ink/ink82.xml"/><Relationship Id="rId7" Type="http://schemas.openxmlformats.org/officeDocument/2006/relationships/customXml" Target="../ink/ink45.xml"/><Relationship Id="rId2" Type="http://schemas.openxmlformats.org/officeDocument/2006/relationships/notesSlide" Target="../notesSlides/notesSlide9.xml"/><Relationship Id="rId16" Type="http://schemas.openxmlformats.org/officeDocument/2006/relationships/customXml" Target="../ink/ink54.xml"/><Relationship Id="rId29" Type="http://schemas.openxmlformats.org/officeDocument/2006/relationships/customXml" Target="../ink/ink66.xml"/><Relationship Id="rId1" Type="http://schemas.openxmlformats.org/officeDocument/2006/relationships/slideLayout" Target="../slideLayouts/slideLayout1.xml"/><Relationship Id="rId6" Type="http://schemas.openxmlformats.org/officeDocument/2006/relationships/customXml" Target="../ink/ink44.xml"/><Relationship Id="rId11" Type="http://schemas.openxmlformats.org/officeDocument/2006/relationships/customXml" Target="../ink/ink49.xml"/><Relationship Id="rId24" Type="http://schemas.openxmlformats.org/officeDocument/2006/relationships/customXml" Target="../ink/ink61.xml"/><Relationship Id="rId32" Type="http://schemas.openxmlformats.org/officeDocument/2006/relationships/image" Target="../media/image5.png"/><Relationship Id="rId37" Type="http://schemas.openxmlformats.org/officeDocument/2006/relationships/customXml" Target="../ink/ink73.xml"/><Relationship Id="rId40" Type="http://schemas.openxmlformats.org/officeDocument/2006/relationships/customXml" Target="../ink/ink76.xml"/><Relationship Id="rId45" Type="http://schemas.openxmlformats.org/officeDocument/2006/relationships/image" Target="../media/image6.png"/><Relationship Id="rId5" Type="http://schemas.openxmlformats.org/officeDocument/2006/relationships/customXml" Target="../ink/ink43.xml"/><Relationship Id="rId15" Type="http://schemas.openxmlformats.org/officeDocument/2006/relationships/customXml" Target="../ink/ink53.xml"/><Relationship Id="rId23" Type="http://schemas.openxmlformats.org/officeDocument/2006/relationships/customXml" Target="../ink/ink60.xml"/><Relationship Id="rId28" Type="http://schemas.openxmlformats.org/officeDocument/2006/relationships/customXml" Target="../ink/ink65.xml"/><Relationship Id="rId36" Type="http://schemas.openxmlformats.org/officeDocument/2006/relationships/customXml" Target="../ink/ink72.xml"/><Relationship Id="rId10" Type="http://schemas.openxmlformats.org/officeDocument/2006/relationships/customXml" Target="../ink/ink48.xml"/><Relationship Id="rId19" Type="http://schemas.openxmlformats.org/officeDocument/2006/relationships/customXml" Target="../ink/ink57.xml"/><Relationship Id="rId31" Type="http://schemas.openxmlformats.org/officeDocument/2006/relationships/customXml" Target="../ink/ink68.xml"/><Relationship Id="rId44" Type="http://schemas.openxmlformats.org/officeDocument/2006/relationships/customXml" Target="../ink/ink80.xml"/><Relationship Id="rId4" Type="http://schemas.openxmlformats.org/officeDocument/2006/relationships/image" Target="../media/image3.png"/><Relationship Id="rId9" Type="http://schemas.openxmlformats.org/officeDocument/2006/relationships/customXml" Target="../ink/ink47.xml"/><Relationship Id="rId14" Type="http://schemas.openxmlformats.org/officeDocument/2006/relationships/customXml" Target="../ink/ink52.xml"/><Relationship Id="rId22" Type="http://schemas.openxmlformats.org/officeDocument/2006/relationships/customXml" Target="../ink/ink59.xml"/><Relationship Id="rId27" Type="http://schemas.openxmlformats.org/officeDocument/2006/relationships/customXml" Target="../ink/ink64.xml"/><Relationship Id="rId30" Type="http://schemas.openxmlformats.org/officeDocument/2006/relationships/customXml" Target="../ink/ink67.xml"/><Relationship Id="rId35" Type="http://schemas.openxmlformats.org/officeDocument/2006/relationships/customXml" Target="../ink/ink71.xml"/><Relationship Id="rId43" Type="http://schemas.openxmlformats.org/officeDocument/2006/relationships/customXml" Target="../ink/ink79.xml"/><Relationship Id="rId8" Type="http://schemas.openxmlformats.org/officeDocument/2006/relationships/customXml" Target="../ink/ink46.xml"/><Relationship Id="rId3" Type="http://schemas.openxmlformats.org/officeDocument/2006/relationships/customXml" Target="../ink/ink42.xml"/><Relationship Id="rId12" Type="http://schemas.openxmlformats.org/officeDocument/2006/relationships/customXml" Target="../ink/ink50.xml"/><Relationship Id="rId17" Type="http://schemas.openxmlformats.org/officeDocument/2006/relationships/customXml" Target="../ink/ink55.xml"/><Relationship Id="rId25" Type="http://schemas.openxmlformats.org/officeDocument/2006/relationships/customXml" Target="../ink/ink62.xml"/><Relationship Id="rId33" Type="http://schemas.openxmlformats.org/officeDocument/2006/relationships/customXml" Target="../ink/ink69.xml"/><Relationship Id="rId38" Type="http://schemas.openxmlformats.org/officeDocument/2006/relationships/customXml" Target="../ink/ink74.xml"/><Relationship Id="rId46" Type="http://schemas.openxmlformats.org/officeDocument/2006/relationships/customXml" Target="../ink/ink81.xml"/><Relationship Id="rId20" Type="http://schemas.openxmlformats.org/officeDocument/2006/relationships/image" Target="../media/image4.png"/><Relationship Id="rId41" Type="http://schemas.openxmlformats.org/officeDocument/2006/relationships/customXml" Target="../ink/ink7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3" Type="http://schemas.openxmlformats.org/officeDocument/2006/relationships/customXml" Target="../ink/ink92.xml"/><Relationship Id="rId18" Type="http://schemas.openxmlformats.org/officeDocument/2006/relationships/customXml" Target="../ink/ink97.xml"/><Relationship Id="rId26" Type="http://schemas.openxmlformats.org/officeDocument/2006/relationships/customXml" Target="../ink/ink104.xml"/><Relationship Id="rId39" Type="http://schemas.openxmlformats.org/officeDocument/2006/relationships/customXml" Target="../ink/ink116.xml"/><Relationship Id="rId21" Type="http://schemas.openxmlformats.org/officeDocument/2006/relationships/customXml" Target="../ink/ink99.xml"/><Relationship Id="rId34" Type="http://schemas.openxmlformats.org/officeDocument/2006/relationships/customXml" Target="../ink/ink111.xml"/><Relationship Id="rId42" Type="http://schemas.openxmlformats.org/officeDocument/2006/relationships/customXml" Target="../ink/ink118.xml"/><Relationship Id="rId47" Type="http://schemas.openxmlformats.org/officeDocument/2006/relationships/customXml" Target="../ink/ink122.xml"/><Relationship Id="rId7" Type="http://schemas.openxmlformats.org/officeDocument/2006/relationships/customXml" Target="../ink/ink86.xml"/><Relationship Id="rId2" Type="http://schemas.openxmlformats.org/officeDocument/2006/relationships/notesSlide" Target="../notesSlides/notesSlide11.xml"/><Relationship Id="rId16" Type="http://schemas.openxmlformats.org/officeDocument/2006/relationships/customXml" Target="../ink/ink95.xml"/><Relationship Id="rId29" Type="http://schemas.openxmlformats.org/officeDocument/2006/relationships/customXml" Target="../ink/ink107.xml"/><Relationship Id="rId1" Type="http://schemas.openxmlformats.org/officeDocument/2006/relationships/slideLayout" Target="../slideLayouts/slideLayout1.xml"/><Relationship Id="rId6" Type="http://schemas.openxmlformats.org/officeDocument/2006/relationships/customXml" Target="../ink/ink85.xml"/><Relationship Id="rId11" Type="http://schemas.openxmlformats.org/officeDocument/2006/relationships/customXml" Target="../ink/ink90.xml"/><Relationship Id="rId24" Type="http://schemas.openxmlformats.org/officeDocument/2006/relationships/customXml" Target="../ink/ink102.xml"/><Relationship Id="rId32" Type="http://schemas.openxmlformats.org/officeDocument/2006/relationships/image" Target="../media/image5.png"/><Relationship Id="rId37" Type="http://schemas.openxmlformats.org/officeDocument/2006/relationships/customXml" Target="../ink/ink114.xml"/><Relationship Id="rId40" Type="http://schemas.openxmlformats.org/officeDocument/2006/relationships/image" Target="../media/image7.png"/><Relationship Id="rId45" Type="http://schemas.openxmlformats.org/officeDocument/2006/relationships/customXml" Target="../ink/ink121.xml"/><Relationship Id="rId5" Type="http://schemas.openxmlformats.org/officeDocument/2006/relationships/customXml" Target="../ink/ink84.xml"/><Relationship Id="rId15" Type="http://schemas.openxmlformats.org/officeDocument/2006/relationships/customXml" Target="../ink/ink94.xml"/><Relationship Id="rId23" Type="http://schemas.openxmlformats.org/officeDocument/2006/relationships/customXml" Target="../ink/ink101.xml"/><Relationship Id="rId28" Type="http://schemas.openxmlformats.org/officeDocument/2006/relationships/customXml" Target="../ink/ink106.xml"/><Relationship Id="rId36" Type="http://schemas.openxmlformats.org/officeDocument/2006/relationships/customXml" Target="../ink/ink113.xml"/><Relationship Id="rId10" Type="http://schemas.openxmlformats.org/officeDocument/2006/relationships/customXml" Target="../ink/ink89.xml"/><Relationship Id="rId19" Type="http://schemas.openxmlformats.org/officeDocument/2006/relationships/customXml" Target="../ink/ink98.xml"/><Relationship Id="rId31" Type="http://schemas.openxmlformats.org/officeDocument/2006/relationships/customXml" Target="../ink/ink109.xml"/><Relationship Id="rId44" Type="http://schemas.openxmlformats.org/officeDocument/2006/relationships/customXml" Target="../ink/ink120.xml"/><Relationship Id="rId4" Type="http://schemas.openxmlformats.org/officeDocument/2006/relationships/image" Target="../media/image3.png"/><Relationship Id="rId9" Type="http://schemas.openxmlformats.org/officeDocument/2006/relationships/customXml" Target="../ink/ink88.xml"/><Relationship Id="rId14" Type="http://schemas.openxmlformats.org/officeDocument/2006/relationships/customXml" Target="../ink/ink93.xml"/><Relationship Id="rId22" Type="http://schemas.openxmlformats.org/officeDocument/2006/relationships/customXml" Target="../ink/ink100.xml"/><Relationship Id="rId27" Type="http://schemas.openxmlformats.org/officeDocument/2006/relationships/customXml" Target="../ink/ink105.xml"/><Relationship Id="rId30" Type="http://schemas.openxmlformats.org/officeDocument/2006/relationships/customXml" Target="../ink/ink108.xml"/><Relationship Id="rId35" Type="http://schemas.openxmlformats.org/officeDocument/2006/relationships/customXml" Target="../ink/ink112.xml"/><Relationship Id="rId43" Type="http://schemas.openxmlformats.org/officeDocument/2006/relationships/customXml" Target="../ink/ink119.xml"/><Relationship Id="rId48" Type="http://schemas.openxmlformats.org/officeDocument/2006/relationships/customXml" Target="../ink/ink123.xml"/><Relationship Id="rId8" Type="http://schemas.openxmlformats.org/officeDocument/2006/relationships/customXml" Target="../ink/ink87.xml"/><Relationship Id="rId3" Type="http://schemas.openxmlformats.org/officeDocument/2006/relationships/customXml" Target="../ink/ink83.xml"/><Relationship Id="rId12" Type="http://schemas.openxmlformats.org/officeDocument/2006/relationships/customXml" Target="../ink/ink91.xml"/><Relationship Id="rId17" Type="http://schemas.openxmlformats.org/officeDocument/2006/relationships/customXml" Target="../ink/ink96.xml"/><Relationship Id="rId25" Type="http://schemas.openxmlformats.org/officeDocument/2006/relationships/customXml" Target="../ink/ink103.xml"/><Relationship Id="rId33" Type="http://schemas.openxmlformats.org/officeDocument/2006/relationships/customXml" Target="../ink/ink110.xml"/><Relationship Id="rId38" Type="http://schemas.openxmlformats.org/officeDocument/2006/relationships/customXml" Target="../ink/ink115.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1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3" Type="http://schemas.openxmlformats.org/officeDocument/2006/relationships/customXml" Target="../ink/ink133.xml"/><Relationship Id="rId18" Type="http://schemas.openxmlformats.org/officeDocument/2006/relationships/customXml" Target="../ink/ink138.xml"/><Relationship Id="rId26" Type="http://schemas.openxmlformats.org/officeDocument/2006/relationships/customXml" Target="../ink/ink145.xml"/><Relationship Id="rId39" Type="http://schemas.openxmlformats.org/officeDocument/2006/relationships/customXml" Target="../ink/ink157.xml"/><Relationship Id="rId21" Type="http://schemas.openxmlformats.org/officeDocument/2006/relationships/customXml" Target="../ink/ink140.xml"/><Relationship Id="rId34" Type="http://schemas.openxmlformats.org/officeDocument/2006/relationships/customXml" Target="../ink/ink152.xml"/><Relationship Id="rId42" Type="http://schemas.openxmlformats.org/officeDocument/2006/relationships/customXml" Target="../ink/ink159.xml"/><Relationship Id="rId47" Type="http://schemas.openxmlformats.org/officeDocument/2006/relationships/customXml" Target="../ink/ink163.xml"/><Relationship Id="rId7" Type="http://schemas.openxmlformats.org/officeDocument/2006/relationships/customXml" Target="../ink/ink127.xml"/><Relationship Id="rId2" Type="http://schemas.openxmlformats.org/officeDocument/2006/relationships/notesSlide" Target="../notesSlides/notesSlide13.xml"/><Relationship Id="rId16" Type="http://schemas.openxmlformats.org/officeDocument/2006/relationships/customXml" Target="../ink/ink136.xml"/><Relationship Id="rId29" Type="http://schemas.openxmlformats.org/officeDocument/2006/relationships/customXml" Target="../ink/ink148.xml"/><Relationship Id="rId1" Type="http://schemas.openxmlformats.org/officeDocument/2006/relationships/slideLayout" Target="../slideLayouts/slideLayout1.xml"/><Relationship Id="rId6" Type="http://schemas.openxmlformats.org/officeDocument/2006/relationships/customXml" Target="../ink/ink126.xml"/><Relationship Id="rId11" Type="http://schemas.openxmlformats.org/officeDocument/2006/relationships/customXml" Target="../ink/ink131.xml"/><Relationship Id="rId24" Type="http://schemas.openxmlformats.org/officeDocument/2006/relationships/customXml" Target="../ink/ink143.xml"/><Relationship Id="rId32" Type="http://schemas.openxmlformats.org/officeDocument/2006/relationships/image" Target="../media/image5.png"/><Relationship Id="rId37" Type="http://schemas.openxmlformats.org/officeDocument/2006/relationships/customXml" Target="../ink/ink155.xml"/><Relationship Id="rId40" Type="http://schemas.openxmlformats.org/officeDocument/2006/relationships/image" Target="../media/image7.png"/><Relationship Id="rId45" Type="http://schemas.openxmlformats.org/officeDocument/2006/relationships/customXml" Target="../ink/ink162.xml"/><Relationship Id="rId5" Type="http://schemas.openxmlformats.org/officeDocument/2006/relationships/customXml" Target="../ink/ink125.xml"/><Relationship Id="rId15" Type="http://schemas.openxmlformats.org/officeDocument/2006/relationships/customXml" Target="../ink/ink135.xml"/><Relationship Id="rId23" Type="http://schemas.openxmlformats.org/officeDocument/2006/relationships/customXml" Target="../ink/ink142.xml"/><Relationship Id="rId28" Type="http://schemas.openxmlformats.org/officeDocument/2006/relationships/customXml" Target="../ink/ink147.xml"/><Relationship Id="rId36" Type="http://schemas.openxmlformats.org/officeDocument/2006/relationships/customXml" Target="../ink/ink154.xml"/><Relationship Id="rId10" Type="http://schemas.openxmlformats.org/officeDocument/2006/relationships/customXml" Target="../ink/ink130.xml"/><Relationship Id="rId19" Type="http://schemas.openxmlformats.org/officeDocument/2006/relationships/customXml" Target="../ink/ink139.xml"/><Relationship Id="rId31" Type="http://schemas.openxmlformats.org/officeDocument/2006/relationships/customXml" Target="../ink/ink150.xml"/><Relationship Id="rId44" Type="http://schemas.openxmlformats.org/officeDocument/2006/relationships/customXml" Target="../ink/ink161.xml"/><Relationship Id="rId4" Type="http://schemas.openxmlformats.org/officeDocument/2006/relationships/image" Target="../media/image3.png"/><Relationship Id="rId9" Type="http://schemas.openxmlformats.org/officeDocument/2006/relationships/customXml" Target="../ink/ink129.xml"/><Relationship Id="rId14" Type="http://schemas.openxmlformats.org/officeDocument/2006/relationships/customXml" Target="../ink/ink134.xml"/><Relationship Id="rId22" Type="http://schemas.openxmlformats.org/officeDocument/2006/relationships/customXml" Target="../ink/ink141.xml"/><Relationship Id="rId27" Type="http://schemas.openxmlformats.org/officeDocument/2006/relationships/customXml" Target="../ink/ink146.xml"/><Relationship Id="rId30" Type="http://schemas.openxmlformats.org/officeDocument/2006/relationships/customXml" Target="../ink/ink149.xml"/><Relationship Id="rId35" Type="http://schemas.openxmlformats.org/officeDocument/2006/relationships/customXml" Target="../ink/ink153.xml"/><Relationship Id="rId43" Type="http://schemas.openxmlformats.org/officeDocument/2006/relationships/customXml" Target="../ink/ink160.xml"/><Relationship Id="rId48" Type="http://schemas.openxmlformats.org/officeDocument/2006/relationships/customXml" Target="../ink/ink164.xml"/><Relationship Id="rId8" Type="http://schemas.openxmlformats.org/officeDocument/2006/relationships/customXml" Target="../ink/ink128.xml"/><Relationship Id="rId3" Type="http://schemas.openxmlformats.org/officeDocument/2006/relationships/customXml" Target="../ink/ink124.xml"/><Relationship Id="rId12" Type="http://schemas.openxmlformats.org/officeDocument/2006/relationships/customXml" Target="../ink/ink132.xml"/><Relationship Id="rId17" Type="http://schemas.openxmlformats.org/officeDocument/2006/relationships/customXml" Target="../ink/ink137.xml"/><Relationship Id="rId25" Type="http://schemas.openxmlformats.org/officeDocument/2006/relationships/customXml" Target="../ink/ink144.xml"/><Relationship Id="rId33" Type="http://schemas.openxmlformats.org/officeDocument/2006/relationships/customXml" Target="../ink/ink151.xml"/><Relationship Id="rId38" Type="http://schemas.openxmlformats.org/officeDocument/2006/relationships/customXml" Target="../ink/ink156.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58.xml"/></Relationships>
</file>

<file path=ppt/slides/_rels/slide1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3" Type="http://schemas.openxmlformats.org/officeDocument/2006/relationships/customXml" Target="../ink/ink174.xml"/><Relationship Id="rId18" Type="http://schemas.openxmlformats.org/officeDocument/2006/relationships/customXml" Target="../ink/ink179.xml"/><Relationship Id="rId26" Type="http://schemas.openxmlformats.org/officeDocument/2006/relationships/customXml" Target="../ink/ink186.xml"/><Relationship Id="rId39" Type="http://schemas.openxmlformats.org/officeDocument/2006/relationships/customXml" Target="../ink/ink198.xml"/><Relationship Id="rId21" Type="http://schemas.openxmlformats.org/officeDocument/2006/relationships/customXml" Target="../ink/ink181.xml"/><Relationship Id="rId34" Type="http://schemas.openxmlformats.org/officeDocument/2006/relationships/customXml" Target="../ink/ink193.xml"/><Relationship Id="rId42" Type="http://schemas.openxmlformats.org/officeDocument/2006/relationships/customXml" Target="../ink/ink200.xml"/><Relationship Id="rId47" Type="http://schemas.openxmlformats.org/officeDocument/2006/relationships/customXml" Target="../ink/ink204.xml"/><Relationship Id="rId7" Type="http://schemas.openxmlformats.org/officeDocument/2006/relationships/customXml" Target="../ink/ink168.xml"/><Relationship Id="rId2" Type="http://schemas.openxmlformats.org/officeDocument/2006/relationships/notesSlide" Target="../notesSlides/notesSlide15.xml"/><Relationship Id="rId16" Type="http://schemas.openxmlformats.org/officeDocument/2006/relationships/customXml" Target="../ink/ink177.xml"/><Relationship Id="rId29" Type="http://schemas.openxmlformats.org/officeDocument/2006/relationships/customXml" Target="../ink/ink189.xml"/><Relationship Id="rId1" Type="http://schemas.openxmlformats.org/officeDocument/2006/relationships/slideLayout" Target="../slideLayouts/slideLayout1.xml"/><Relationship Id="rId6" Type="http://schemas.openxmlformats.org/officeDocument/2006/relationships/customXml" Target="../ink/ink167.xml"/><Relationship Id="rId11" Type="http://schemas.openxmlformats.org/officeDocument/2006/relationships/customXml" Target="../ink/ink172.xml"/><Relationship Id="rId24" Type="http://schemas.openxmlformats.org/officeDocument/2006/relationships/customXml" Target="../ink/ink184.xml"/><Relationship Id="rId32" Type="http://schemas.openxmlformats.org/officeDocument/2006/relationships/image" Target="../media/image5.png"/><Relationship Id="rId37" Type="http://schemas.openxmlformats.org/officeDocument/2006/relationships/customXml" Target="../ink/ink196.xml"/><Relationship Id="rId40" Type="http://schemas.openxmlformats.org/officeDocument/2006/relationships/image" Target="../media/image7.png"/><Relationship Id="rId45" Type="http://schemas.openxmlformats.org/officeDocument/2006/relationships/customXml" Target="../ink/ink203.xml"/><Relationship Id="rId5" Type="http://schemas.openxmlformats.org/officeDocument/2006/relationships/customXml" Target="../ink/ink166.xml"/><Relationship Id="rId15" Type="http://schemas.openxmlformats.org/officeDocument/2006/relationships/customXml" Target="../ink/ink176.xml"/><Relationship Id="rId23" Type="http://schemas.openxmlformats.org/officeDocument/2006/relationships/customXml" Target="../ink/ink183.xml"/><Relationship Id="rId28" Type="http://schemas.openxmlformats.org/officeDocument/2006/relationships/customXml" Target="../ink/ink188.xml"/><Relationship Id="rId36" Type="http://schemas.openxmlformats.org/officeDocument/2006/relationships/customXml" Target="../ink/ink195.xml"/><Relationship Id="rId10" Type="http://schemas.openxmlformats.org/officeDocument/2006/relationships/customXml" Target="../ink/ink171.xml"/><Relationship Id="rId19" Type="http://schemas.openxmlformats.org/officeDocument/2006/relationships/customXml" Target="../ink/ink180.xml"/><Relationship Id="rId31" Type="http://schemas.openxmlformats.org/officeDocument/2006/relationships/customXml" Target="../ink/ink191.xml"/><Relationship Id="rId44" Type="http://schemas.openxmlformats.org/officeDocument/2006/relationships/customXml" Target="../ink/ink202.xml"/><Relationship Id="rId4" Type="http://schemas.openxmlformats.org/officeDocument/2006/relationships/image" Target="../media/image3.png"/><Relationship Id="rId9" Type="http://schemas.openxmlformats.org/officeDocument/2006/relationships/customXml" Target="../ink/ink170.xml"/><Relationship Id="rId14" Type="http://schemas.openxmlformats.org/officeDocument/2006/relationships/customXml" Target="../ink/ink175.xml"/><Relationship Id="rId22" Type="http://schemas.openxmlformats.org/officeDocument/2006/relationships/customXml" Target="../ink/ink182.xml"/><Relationship Id="rId27" Type="http://schemas.openxmlformats.org/officeDocument/2006/relationships/customXml" Target="../ink/ink187.xml"/><Relationship Id="rId30" Type="http://schemas.openxmlformats.org/officeDocument/2006/relationships/customXml" Target="../ink/ink190.xml"/><Relationship Id="rId35" Type="http://schemas.openxmlformats.org/officeDocument/2006/relationships/customXml" Target="../ink/ink194.xml"/><Relationship Id="rId43" Type="http://schemas.openxmlformats.org/officeDocument/2006/relationships/customXml" Target="../ink/ink201.xml"/><Relationship Id="rId48" Type="http://schemas.openxmlformats.org/officeDocument/2006/relationships/customXml" Target="../ink/ink205.xml"/><Relationship Id="rId8" Type="http://schemas.openxmlformats.org/officeDocument/2006/relationships/customXml" Target="../ink/ink169.xml"/><Relationship Id="rId3" Type="http://schemas.openxmlformats.org/officeDocument/2006/relationships/customXml" Target="../ink/ink165.xml"/><Relationship Id="rId12" Type="http://schemas.openxmlformats.org/officeDocument/2006/relationships/customXml" Target="../ink/ink173.xml"/><Relationship Id="rId17" Type="http://schemas.openxmlformats.org/officeDocument/2006/relationships/customXml" Target="../ink/ink178.xml"/><Relationship Id="rId25" Type="http://schemas.openxmlformats.org/officeDocument/2006/relationships/customXml" Target="../ink/ink185.xml"/><Relationship Id="rId33" Type="http://schemas.openxmlformats.org/officeDocument/2006/relationships/customXml" Target="../ink/ink192.xml"/><Relationship Id="rId38" Type="http://schemas.openxmlformats.org/officeDocument/2006/relationships/customXml" Target="../ink/ink197.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99.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19.xml.rels><?xml version="1.0" encoding="UTF-8" standalone="yes"?>
<Relationships xmlns="http://schemas.openxmlformats.org/package/2006/relationships"><Relationship Id="rId13" Type="http://schemas.openxmlformats.org/officeDocument/2006/relationships/customXml" Target="../ink/ink215.xml"/><Relationship Id="rId18" Type="http://schemas.openxmlformats.org/officeDocument/2006/relationships/customXml" Target="../ink/ink220.xml"/><Relationship Id="rId26" Type="http://schemas.openxmlformats.org/officeDocument/2006/relationships/customXml" Target="../ink/ink227.xml"/><Relationship Id="rId39" Type="http://schemas.openxmlformats.org/officeDocument/2006/relationships/customXml" Target="../ink/ink239.xml"/><Relationship Id="rId21" Type="http://schemas.openxmlformats.org/officeDocument/2006/relationships/customXml" Target="../ink/ink222.xml"/><Relationship Id="rId34" Type="http://schemas.openxmlformats.org/officeDocument/2006/relationships/customXml" Target="../ink/ink234.xml"/><Relationship Id="rId42" Type="http://schemas.openxmlformats.org/officeDocument/2006/relationships/customXml" Target="../ink/ink241.xml"/><Relationship Id="rId47" Type="http://schemas.openxmlformats.org/officeDocument/2006/relationships/customXml" Target="../ink/ink245.xml"/><Relationship Id="rId7" Type="http://schemas.openxmlformats.org/officeDocument/2006/relationships/customXml" Target="../ink/ink209.xml"/><Relationship Id="rId2" Type="http://schemas.openxmlformats.org/officeDocument/2006/relationships/notesSlide" Target="../notesSlides/notesSlide17.xml"/><Relationship Id="rId16" Type="http://schemas.openxmlformats.org/officeDocument/2006/relationships/customXml" Target="../ink/ink218.xml"/><Relationship Id="rId29" Type="http://schemas.openxmlformats.org/officeDocument/2006/relationships/customXml" Target="../ink/ink230.xml"/><Relationship Id="rId1" Type="http://schemas.openxmlformats.org/officeDocument/2006/relationships/slideLayout" Target="../slideLayouts/slideLayout1.xml"/><Relationship Id="rId6" Type="http://schemas.openxmlformats.org/officeDocument/2006/relationships/customXml" Target="../ink/ink208.xml"/><Relationship Id="rId11" Type="http://schemas.openxmlformats.org/officeDocument/2006/relationships/customXml" Target="../ink/ink213.xml"/><Relationship Id="rId24" Type="http://schemas.openxmlformats.org/officeDocument/2006/relationships/customXml" Target="../ink/ink225.xml"/><Relationship Id="rId32" Type="http://schemas.openxmlformats.org/officeDocument/2006/relationships/image" Target="../media/image5.png"/><Relationship Id="rId37" Type="http://schemas.openxmlformats.org/officeDocument/2006/relationships/customXml" Target="../ink/ink237.xml"/><Relationship Id="rId40" Type="http://schemas.openxmlformats.org/officeDocument/2006/relationships/image" Target="../media/image7.png"/><Relationship Id="rId45" Type="http://schemas.openxmlformats.org/officeDocument/2006/relationships/customXml" Target="../ink/ink244.xml"/><Relationship Id="rId5" Type="http://schemas.openxmlformats.org/officeDocument/2006/relationships/customXml" Target="../ink/ink207.xml"/><Relationship Id="rId15" Type="http://schemas.openxmlformats.org/officeDocument/2006/relationships/customXml" Target="../ink/ink217.xml"/><Relationship Id="rId23" Type="http://schemas.openxmlformats.org/officeDocument/2006/relationships/customXml" Target="../ink/ink224.xml"/><Relationship Id="rId28" Type="http://schemas.openxmlformats.org/officeDocument/2006/relationships/customXml" Target="../ink/ink229.xml"/><Relationship Id="rId36" Type="http://schemas.openxmlformats.org/officeDocument/2006/relationships/customXml" Target="../ink/ink236.xml"/><Relationship Id="rId10" Type="http://schemas.openxmlformats.org/officeDocument/2006/relationships/customXml" Target="../ink/ink212.xml"/><Relationship Id="rId19" Type="http://schemas.openxmlformats.org/officeDocument/2006/relationships/customXml" Target="../ink/ink221.xml"/><Relationship Id="rId31" Type="http://schemas.openxmlformats.org/officeDocument/2006/relationships/customXml" Target="../ink/ink232.xml"/><Relationship Id="rId44" Type="http://schemas.openxmlformats.org/officeDocument/2006/relationships/customXml" Target="../ink/ink243.xml"/><Relationship Id="rId4" Type="http://schemas.openxmlformats.org/officeDocument/2006/relationships/image" Target="../media/image3.png"/><Relationship Id="rId9" Type="http://schemas.openxmlformats.org/officeDocument/2006/relationships/customXml" Target="../ink/ink211.xml"/><Relationship Id="rId14" Type="http://schemas.openxmlformats.org/officeDocument/2006/relationships/customXml" Target="../ink/ink216.xml"/><Relationship Id="rId22" Type="http://schemas.openxmlformats.org/officeDocument/2006/relationships/customXml" Target="../ink/ink223.xml"/><Relationship Id="rId27" Type="http://schemas.openxmlformats.org/officeDocument/2006/relationships/customXml" Target="../ink/ink228.xml"/><Relationship Id="rId30" Type="http://schemas.openxmlformats.org/officeDocument/2006/relationships/customXml" Target="../ink/ink231.xml"/><Relationship Id="rId35" Type="http://schemas.openxmlformats.org/officeDocument/2006/relationships/customXml" Target="../ink/ink235.xml"/><Relationship Id="rId43" Type="http://schemas.openxmlformats.org/officeDocument/2006/relationships/customXml" Target="../ink/ink242.xml"/><Relationship Id="rId48" Type="http://schemas.openxmlformats.org/officeDocument/2006/relationships/customXml" Target="../ink/ink246.xml"/><Relationship Id="rId8" Type="http://schemas.openxmlformats.org/officeDocument/2006/relationships/customXml" Target="../ink/ink210.xml"/><Relationship Id="rId3" Type="http://schemas.openxmlformats.org/officeDocument/2006/relationships/customXml" Target="../ink/ink206.xml"/><Relationship Id="rId12" Type="http://schemas.openxmlformats.org/officeDocument/2006/relationships/customXml" Target="../ink/ink214.xml"/><Relationship Id="rId17" Type="http://schemas.openxmlformats.org/officeDocument/2006/relationships/customXml" Target="../ink/ink219.xml"/><Relationship Id="rId25" Type="http://schemas.openxmlformats.org/officeDocument/2006/relationships/customXml" Target="../ink/ink226.xml"/><Relationship Id="rId33" Type="http://schemas.openxmlformats.org/officeDocument/2006/relationships/customXml" Target="../ink/ink233.xml"/><Relationship Id="rId38" Type="http://schemas.openxmlformats.org/officeDocument/2006/relationships/customXml" Target="../ink/ink238.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24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3" Type="http://schemas.openxmlformats.org/officeDocument/2006/relationships/customXml" Target="../ink/ink256.xml"/><Relationship Id="rId18" Type="http://schemas.openxmlformats.org/officeDocument/2006/relationships/customXml" Target="../ink/ink261.xml"/><Relationship Id="rId26" Type="http://schemas.openxmlformats.org/officeDocument/2006/relationships/customXml" Target="../ink/ink268.xml"/><Relationship Id="rId39" Type="http://schemas.openxmlformats.org/officeDocument/2006/relationships/customXml" Target="../ink/ink280.xml"/><Relationship Id="rId21" Type="http://schemas.openxmlformats.org/officeDocument/2006/relationships/customXml" Target="../ink/ink263.xml"/><Relationship Id="rId34" Type="http://schemas.openxmlformats.org/officeDocument/2006/relationships/customXml" Target="../ink/ink275.xml"/><Relationship Id="rId42" Type="http://schemas.openxmlformats.org/officeDocument/2006/relationships/customXml" Target="../ink/ink282.xml"/><Relationship Id="rId47" Type="http://schemas.openxmlformats.org/officeDocument/2006/relationships/customXml" Target="../ink/ink286.xml"/><Relationship Id="rId7" Type="http://schemas.openxmlformats.org/officeDocument/2006/relationships/customXml" Target="../ink/ink250.xml"/><Relationship Id="rId2" Type="http://schemas.openxmlformats.org/officeDocument/2006/relationships/notesSlide" Target="../notesSlides/notesSlide19.xml"/><Relationship Id="rId16" Type="http://schemas.openxmlformats.org/officeDocument/2006/relationships/customXml" Target="../ink/ink259.xml"/><Relationship Id="rId29" Type="http://schemas.openxmlformats.org/officeDocument/2006/relationships/customXml" Target="../ink/ink271.xml"/><Relationship Id="rId1" Type="http://schemas.openxmlformats.org/officeDocument/2006/relationships/slideLayout" Target="../slideLayouts/slideLayout1.xml"/><Relationship Id="rId6" Type="http://schemas.openxmlformats.org/officeDocument/2006/relationships/customXml" Target="../ink/ink249.xml"/><Relationship Id="rId11" Type="http://schemas.openxmlformats.org/officeDocument/2006/relationships/customXml" Target="../ink/ink254.xml"/><Relationship Id="rId24" Type="http://schemas.openxmlformats.org/officeDocument/2006/relationships/customXml" Target="../ink/ink266.xml"/><Relationship Id="rId32" Type="http://schemas.openxmlformats.org/officeDocument/2006/relationships/image" Target="../media/image5.png"/><Relationship Id="rId37" Type="http://schemas.openxmlformats.org/officeDocument/2006/relationships/customXml" Target="../ink/ink278.xml"/><Relationship Id="rId40" Type="http://schemas.openxmlformats.org/officeDocument/2006/relationships/image" Target="../media/image7.png"/><Relationship Id="rId45" Type="http://schemas.openxmlformats.org/officeDocument/2006/relationships/customXml" Target="../ink/ink285.xml"/><Relationship Id="rId5" Type="http://schemas.openxmlformats.org/officeDocument/2006/relationships/customXml" Target="../ink/ink248.xml"/><Relationship Id="rId15" Type="http://schemas.openxmlformats.org/officeDocument/2006/relationships/customXml" Target="../ink/ink258.xml"/><Relationship Id="rId23" Type="http://schemas.openxmlformats.org/officeDocument/2006/relationships/customXml" Target="../ink/ink265.xml"/><Relationship Id="rId28" Type="http://schemas.openxmlformats.org/officeDocument/2006/relationships/customXml" Target="../ink/ink270.xml"/><Relationship Id="rId36" Type="http://schemas.openxmlformats.org/officeDocument/2006/relationships/customXml" Target="../ink/ink277.xml"/><Relationship Id="rId10" Type="http://schemas.openxmlformats.org/officeDocument/2006/relationships/customXml" Target="../ink/ink253.xml"/><Relationship Id="rId19" Type="http://schemas.openxmlformats.org/officeDocument/2006/relationships/customXml" Target="../ink/ink262.xml"/><Relationship Id="rId31" Type="http://schemas.openxmlformats.org/officeDocument/2006/relationships/customXml" Target="../ink/ink273.xml"/><Relationship Id="rId44" Type="http://schemas.openxmlformats.org/officeDocument/2006/relationships/customXml" Target="../ink/ink284.xml"/><Relationship Id="rId4" Type="http://schemas.openxmlformats.org/officeDocument/2006/relationships/image" Target="../media/image3.png"/><Relationship Id="rId9" Type="http://schemas.openxmlformats.org/officeDocument/2006/relationships/customXml" Target="../ink/ink252.xml"/><Relationship Id="rId14" Type="http://schemas.openxmlformats.org/officeDocument/2006/relationships/customXml" Target="../ink/ink257.xml"/><Relationship Id="rId22" Type="http://schemas.openxmlformats.org/officeDocument/2006/relationships/customXml" Target="../ink/ink264.xml"/><Relationship Id="rId27" Type="http://schemas.openxmlformats.org/officeDocument/2006/relationships/customXml" Target="../ink/ink269.xml"/><Relationship Id="rId30" Type="http://schemas.openxmlformats.org/officeDocument/2006/relationships/customXml" Target="../ink/ink272.xml"/><Relationship Id="rId35" Type="http://schemas.openxmlformats.org/officeDocument/2006/relationships/customXml" Target="../ink/ink276.xml"/><Relationship Id="rId43" Type="http://schemas.openxmlformats.org/officeDocument/2006/relationships/customXml" Target="../ink/ink283.xml"/><Relationship Id="rId48" Type="http://schemas.openxmlformats.org/officeDocument/2006/relationships/customXml" Target="../ink/ink287.xml"/><Relationship Id="rId8" Type="http://schemas.openxmlformats.org/officeDocument/2006/relationships/customXml" Target="../ink/ink251.xml"/><Relationship Id="rId3" Type="http://schemas.openxmlformats.org/officeDocument/2006/relationships/customXml" Target="../ink/ink247.xml"/><Relationship Id="rId12" Type="http://schemas.openxmlformats.org/officeDocument/2006/relationships/customXml" Target="../ink/ink255.xml"/><Relationship Id="rId17" Type="http://schemas.openxmlformats.org/officeDocument/2006/relationships/customXml" Target="../ink/ink260.xml"/><Relationship Id="rId25" Type="http://schemas.openxmlformats.org/officeDocument/2006/relationships/customXml" Target="../ink/ink267.xml"/><Relationship Id="rId33" Type="http://schemas.openxmlformats.org/officeDocument/2006/relationships/customXml" Target="../ink/ink274.xml"/><Relationship Id="rId38" Type="http://schemas.openxmlformats.org/officeDocument/2006/relationships/customXml" Target="../ink/ink279.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28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3" Type="http://schemas.openxmlformats.org/officeDocument/2006/relationships/customXml" Target="../ink/ink297.xml"/><Relationship Id="rId18" Type="http://schemas.openxmlformats.org/officeDocument/2006/relationships/customXml" Target="../ink/ink302.xml"/><Relationship Id="rId26" Type="http://schemas.openxmlformats.org/officeDocument/2006/relationships/customXml" Target="../ink/ink309.xml"/><Relationship Id="rId39" Type="http://schemas.openxmlformats.org/officeDocument/2006/relationships/customXml" Target="../ink/ink321.xml"/><Relationship Id="rId21" Type="http://schemas.openxmlformats.org/officeDocument/2006/relationships/customXml" Target="../ink/ink304.xml"/><Relationship Id="rId34" Type="http://schemas.openxmlformats.org/officeDocument/2006/relationships/customXml" Target="../ink/ink316.xml"/><Relationship Id="rId42" Type="http://schemas.openxmlformats.org/officeDocument/2006/relationships/customXml" Target="../ink/ink323.xml"/><Relationship Id="rId47" Type="http://schemas.openxmlformats.org/officeDocument/2006/relationships/customXml" Target="../ink/ink327.xml"/><Relationship Id="rId7" Type="http://schemas.openxmlformats.org/officeDocument/2006/relationships/customXml" Target="../ink/ink291.xml"/><Relationship Id="rId2" Type="http://schemas.openxmlformats.org/officeDocument/2006/relationships/notesSlide" Target="../notesSlides/notesSlide21.xml"/><Relationship Id="rId16" Type="http://schemas.openxmlformats.org/officeDocument/2006/relationships/customXml" Target="../ink/ink300.xml"/><Relationship Id="rId29" Type="http://schemas.openxmlformats.org/officeDocument/2006/relationships/customXml" Target="../ink/ink312.xml"/><Relationship Id="rId1" Type="http://schemas.openxmlformats.org/officeDocument/2006/relationships/slideLayout" Target="../slideLayouts/slideLayout1.xml"/><Relationship Id="rId6" Type="http://schemas.openxmlformats.org/officeDocument/2006/relationships/customXml" Target="../ink/ink290.xml"/><Relationship Id="rId11" Type="http://schemas.openxmlformats.org/officeDocument/2006/relationships/customXml" Target="../ink/ink295.xml"/><Relationship Id="rId24" Type="http://schemas.openxmlformats.org/officeDocument/2006/relationships/customXml" Target="../ink/ink307.xml"/><Relationship Id="rId32" Type="http://schemas.openxmlformats.org/officeDocument/2006/relationships/image" Target="../media/image5.png"/><Relationship Id="rId37" Type="http://schemas.openxmlformats.org/officeDocument/2006/relationships/customXml" Target="../ink/ink319.xml"/><Relationship Id="rId40" Type="http://schemas.openxmlformats.org/officeDocument/2006/relationships/image" Target="../media/image7.png"/><Relationship Id="rId45" Type="http://schemas.openxmlformats.org/officeDocument/2006/relationships/customXml" Target="../ink/ink326.xml"/><Relationship Id="rId5" Type="http://schemas.openxmlformats.org/officeDocument/2006/relationships/customXml" Target="../ink/ink289.xml"/><Relationship Id="rId15" Type="http://schemas.openxmlformats.org/officeDocument/2006/relationships/customXml" Target="../ink/ink299.xml"/><Relationship Id="rId23" Type="http://schemas.openxmlformats.org/officeDocument/2006/relationships/customXml" Target="../ink/ink306.xml"/><Relationship Id="rId28" Type="http://schemas.openxmlformats.org/officeDocument/2006/relationships/customXml" Target="../ink/ink311.xml"/><Relationship Id="rId36" Type="http://schemas.openxmlformats.org/officeDocument/2006/relationships/customXml" Target="../ink/ink318.xml"/><Relationship Id="rId10" Type="http://schemas.openxmlformats.org/officeDocument/2006/relationships/customXml" Target="../ink/ink294.xml"/><Relationship Id="rId19" Type="http://schemas.openxmlformats.org/officeDocument/2006/relationships/customXml" Target="../ink/ink303.xml"/><Relationship Id="rId31" Type="http://schemas.openxmlformats.org/officeDocument/2006/relationships/customXml" Target="../ink/ink314.xml"/><Relationship Id="rId44" Type="http://schemas.openxmlformats.org/officeDocument/2006/relationships/customXml" Target="../ink/ink325.xml"/><Relationship Id="rId4" Type="http://schemas.openxmlformats.org/officeDocument/2006/relationships/image" Target="../media/image3.png"/><Relationship Id="rId9" Type="http://schemas.openxmlformats.org/officeDocument/2006/relationships/customXml" Target="../ink/ink293.xml"/><Relationship Id="rId14" Type="http://schemas.openxmlformats.org/officeDocument/2006/relationships/customXml" Target="../ink/ink298.xml"/><Relationship Id="rId22" Type="http://schemas.openxmlformats.org/officeDocument/2006/relationships/customXml" Target="../ink/ink305.xml"/><Relationship Id="rId27" Type="http://schemas.openxmlformats.org/officeDocument/2006/relationships/customXml" Target="../ink/ink310.xml"/><Relationship Id="rId30" Type="http://schemas.openxmlformats.org/officeDocument/2006/relationships/customXml" Target="../ink/ink313.xml"/><Relationship Id="rId35" Type="http://schemas.openxmlformats.org/officeDocument/2006/relationships/customXml" Target="../ink/ink317.xml"/><Relationship Id="rId43" Type="http://schemas.openxmlformats.org/officeDocument/2006/relationships/customXml" Target="../ink/ink324.xml"/><Relationship Id="rId48" Type="http://schemas.openxmlformats.org/officeDocument/2006/relationships/customXml" Target="../ink/ink328.xml"/><Relationship Id="rId8" Type="http://schemas.openxmlformats.org/officeDocument/2006/relationships/customXml" Target="../ink/ink292.xml"/><Relationship Id="rId3" Type="http://schemas.openxmlformats.org/officeDocument/2006/relationships/customXml" Target="../ink/ink288.xml"/><Relationship Id="rId12" Type="http://schemas.openxmlformats.org/officeDocument/2006/relationships/customXml" Target="../ink/ink296.xml"/><Relationship Id="rId17" Type="http://schemas.openxmlformats.org/officeDocument/2006/relationships/customXml" Target="../ink/ink301.xml"/><Relationship Id="rId25" Type="http://schemas.openxmlformats.org/officeDocument/2006/relationships/customXml" Target="../ink/ink308.xml"/><Relationship Id="rId33" Type="http://schemas.openxmlformats.org/officeDocument/2006/relationships/customXml" Target="../ink/ink315.xml"/><Relationship Id="rId38" Type="http://schemas.openxmlformats.org/officeDocument/2006/relationships/customXml" Target="../ink/ink320.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32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2.jpg"/></Relationships>
</file>

<file path=ppt/slides/_rels/slide25.xml.rels><?xml version="1.0" encoding="UTF-8" standalone="yes"?>
<Relationships xmlns="http://schemas.openxmlformats.org/package/2006/relationships"><Relationship Id="rId13" Type="http://schemas.openxmlformats.org/officeDocument/2006/relationships/customXml" Target="../ink/ink338.xml"/><Relationship Id="rId18" Type="http://schemas.openxmlformats.org/officeDocument/2006/relationships/customXml" Target="../ink/ink343.xml"/><Relationship Id="rId26" Type="http://schemas.openxmlformats.org/officeDocument/2006/relationships/customXml" Target="../ink/ink350.xml"/><Relationship Id="rId39" Type="http://schemas.openxmlformats.org/officeDocument/2006/relationships/customXml" Target="../ink/ink362.xml"/><Relationship Id="rId21" Type="http://schemas.openxmlformats.org/officeDocument/2006/relationships/customXml" Target="../ink/ink345.xml"/><Relationship Id="rId34" Type="http://schemas.openxmlformats.org/officeDocument/2006/relationships/customXml" Target="../ink/ink357.xml"/><Relationship Id="rId42" Type="http://schemas.openxmlformats.org/officeDocument/2006/relationships/customXml" Target="../ink/ink364.xml"/><Relationship Id="rId47" Type="http://schemas.openxmlformats.org/officeDocument/2006/relationships/customXml" Target="../ink/ink368.xml"/><Relationship Id="rId7" Type="http://schemas.openxmlformats.org/officeDocument/2006/relationships/customXml" Target="../ink/ink332.xml"/><Relationship Id="rId2" Type="http://schemas.openxmlformats.org/officeDocument/2006/relationships/notesSlide" Target="../notesSlides/notesSlide23.xml"/><Relationship Id="rId16" Type="http://schemas.openxmlformats.org/officeDocument/2006/relationships/customXml" Target="../ink/ink341.xml"/><Relationship Id="rId29" Type="http://schemas.openxmlformats.org/officeDocument/2006/relationships/customXml" Target="../ink/ink353.xml"/><Relationship Id="rId1" Type="http://schemas.openxmlformats.org/officeDocument/2006/relationships/slideLayout" Target="../slideLayouts/slideLayout1.xml"/><Relationship Id="rId6" Type="http://schemas.openxmlformats.org/officeDocument/2006/relationships/customXml" Target="../ink/ink331.xml"/><Relationship Id="rId11" Type="http://schemas.openxmlformats.org/officeDocument/2006/relationships/customXml" Target="../ink/ink336.xml"/><Relationship Id="rId24" Type="http://schemas.openxmlformats.org/officeDocument/2006/relationships/customXml" Target="../ink/ink348.xml"/><Relationship Id="rId32" Type="http://schemas.openxmlformats.org/officeDocument/2006/relationships/image" Target="../media/image5.png"/><Relationship Id="rId37" Type="http://schemas.openxmlformats.org/officeDocument/2006/relationships/customXml" Target="../ink/ink360.xml"/><Relationship Id="rId40" Type="http://schemas.openxmlformats.org/officeDocument/2006/relationships/image" Target="../media/image7.png"/><Relationship Id="rId45" Type="http://schemas.openxmlformats.org/officeDocument/2006/relationships/customXml" Target="../ink/ink367.xml"/><Relationship Id="rId5" Type="http://schemas.openxmlformats.org/officeDocument/2006/relationships/customXml" Target="../ink/ink330.xml"/><Relationship Id="rId15" Type="http://schemas.openxmlformats.org/officeDocument/2006/relationships/customXml" Target="../ink/ink340.xml"/><Relationship Id="rId23" Type="http://schemas.openxmlformats.org/officeDocument/2006/relationships/customXml" Target="../ink/ink347.xml"/><Relationship Id="rId28" Type="http://schemas.openxmlformats.org/officeDocument/2006/relationships/customXml" Target="../ink/ink352.xml"/><Relationship Id="rId36" Type="http://schemas.openxmlformats.org/officeDocument/2006/relationships/customXml" Target="../ink/ink359.xml"/><Relationship Id="rId10" Type="http://schemas.openxmlformats.org/officeDocument/2006/relationships/customXml" Target="../ink/ink335.xml"/><Relationship Id="rId19" Type="http://schemas.openxmlformats.org/officeDocument/2006/relationships/customXml" Target="../ink/ink344.xml"/><Relationship Id="rId31" Type="http://schemas.openxmlformats.org/officeDocument/2006/relationships/customXml" Target="../ink/ink355.xml"/><Relationship Id="rId44" Type="http://schemas.openxmlformats.org/officeDocument/2006/relationships/customXml" Target="../ink/ink366.xml"/><Relationship Id="rId4" Type="http://schemas.openxmlformats.org/officeDocument/2006/relationships/image" Target="../media/image3.png"/><Relationship Id="rId9" Type="http://schemas.openxmlformats.org/officeDocument/2006/relationships/customXml" Target="../ink/ink334.xml"/><Relationship Id="rId14" Type="http://schemas.openxmlformats.org/officeDocument/2006/relationships/customXml" Target="../ink/ink339.xml"/><Relationship Id="rId22" Type="http://schemas.openxmlformats.org/officeDocument/2006/relationships/customXml" Target="../ink/ink346.xml"/><Relationship Id="rId27" Type="http://schemas.openxmlformats.org/officeDocument/2006/relationships/customXml" Target="../ink/ink351.xml"/><Relationship Id="rId30" Type="http://schemas.openxmlformats.org/officeDocument/2006/relationships/customXml" Target="../ink/ink354.xml"/><Relationship Id="rId35" Type="http://schemas.openxmlformats.org/officeDocument/2006/relationships/customXml" Target="../ink/ink358.xml"/><Relationship Id="rId43" Type="http://schemas.openxmlformats.org/officeDocument/2006/relationships/customXml" Target="../ink/ink365.xml"/><Relationship Id="rId48" Type="http://schemas.openxmlformats.org/officeDocument/2006/relationships/customXml" Target="../ink/ink369.xml"/><Relationship Id="rId8" Type="http://schemas.openxmlformats.org/officeDocument/2006/relationships/customXml" Target="../ink/ink333.xml"/><Relationship Id="rId3" Type="http://schemas.openxmlformats.org/officeDocument/2006/relationships/customXml" Target="../ink/ink329.xml"/><Relationship Id="rId12" Type="http://schemas.openxmlformats.org/officeDocument/2006/relationships/customXml" Target="../ink/ink337.xml"/><Relationship Id="rId17" Type="http://schemas.openxmlformats.org/officeDocument/2006/relationships/customXml" Target="../ink/ink342.xml"/><Relationship Id="rId25" Type="http://schemas.openxmlformats.org/officeDocument/2006/relationships/customXml" Target="../ink/ink349.xml"/><Relationship Id="rId33" Type="http://schemas.openxmlformats.org/officeDocument/2006/relationships/customXml" Target="../ink/ink356.xml"/><Relationship Id="rId38" Type="http://schemas.openxmlformats.org/officeDocument/2006/relationships/customXml" Target="../ink/ink361.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36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3" Type="http://schemas.openxmlformats.org/officeDocument/2006/relationships/customXml" Target="../ink/ink379.xml"/><Relationship Id="rId18" Type="http://schemas.openxmlformats.org/officeDocument/2006/relationships/customXml" Target="../ink/ink384.xml"/><Relationship Id="rId26" Type="http://schemas.openxmlformats.org/officeDocument/2006/relationships/customXml" Target="../ink/ink391.xml"/><Relationship Id="rId39" Type="http://schemas.openxmlformats.org/officeDocument/2006/relationships/customXml" Target="../ink/ink403.xml"/><Relationship Id="rId21" Type="http://schemas.openxmlformats.org/officeDocument/2006/relationships/customXml" Target="../ink/ink386.xml"/><Relationship Id="rId34" Type="http://schemas.openxmlformats.org/officeDocument/2006/relationships/customXml" Target="../ink/ink398.xml"/><Relationship Id="rId42" Type="http://schemas.openxmlformats.org/officeDocument/2006/relationships/customXml" Target="../ink/ink405.xml"/><Relationship Id="rId47" Type="http://schemas.openxmlformats.org/officeDocument/2006/relationships/customXml" Target="../ink/ink409.xml"/><Relationship Id="rId7" Type="http://schemas.openxmlformats.org/officeDocument/2006/relationships/customXml" Target="../ink/ink373.xml"/><Relationship Id="rId2" Type="http://schemas.openxmlformats.org/officeDocument/2006/relationships/notesSlide" Target="../notesSlides/notesSlide25.xml"/><Relationship Id="rId16" Type="http://schemas.openxmlformats.org/officeDocument/2006/relationships/customXml" Target="../ink/ink382.xml"/><Relationship Id="rId29" Type="http://schemas.openxmlformats.org/officeDocument/2006/relationships/customXml" Target="../ink/ink394.xml"/><Relationship Id="rId1" Type="http://schemas.openxmlformats.org/officeDocument/2006/relationships/slideLayout" Target="../slideLayouts/slideLayout1.xml"/><Relationship Id="rId6" Type="http://schemas.openxmlformats.org/officeDocument/2006/relationships/customXml" Target="../ink/ink372.xml"/><Relationship Id="rId11" Type="http://schemas.openxmlformats.org/officeDocument/2006/relationships/customXml" Target="../ink/ink377.xml"/><Relationship Id="rId24" Type="http://schemas.openxmlformats.org/officeDocument/2006/relationships/customXml" Target="../ink/ink389.xml"/><Relationship Id="rId32" Type="http://schemas.openxmlformats.org/officeDocument/2006/relationships/image" Target="../media/image5.png"/><Relationship Id="rId37" Type="http://schemas.openxmlformats.org/officeDocument/2006/relationships/customXml" Target="../ink/ink401.xml"/><Relationship Id="rId40" Type="http://schemas.openxmlformats.org/officeDocument/2006/relationships/image" Target="../media/image7.png"/><Relationship Id="rId45" Type="http://schemas.openxmlformats.org/officeDocument/2006/relationships/customXml" Target="../ink/ink408.xml"/><Relationship Id="rId5" Type="http://schemas.openxmlformats.org/officeDocument/2006/relationships/customXml" Target="../ink/ink371.xml"/><Relationship Id="rId15" Type="http://schemas.openxmlformats.org/officeDocument/2006/relationships/customXml" Target="../ink/ink381.xml"/><Relationship Id="rId23" Type="http://schemas.openxmlformats.org/officeDocument/2006/relationships/customXml" Target="../ink/ink388.xml"/><Relationship Id="rId28" Type="http://schemas.openxmlformats.org/officeDocument/2006/relationships/customXml" Target="../ink/ink393.xml"/><Relationship Id="rId36" Type="http://schemas.openxmlformats.org/officeDocument/2006/relationships/customXml" Target="../ink/ink400.xml"/><Relationship Id="rId10" Type="http://schemas.openxmlformats.org/officeDocument/2006/relationships/customXml" Target="../ink/ink376.xml"/><Relationship Id="rId19" Type="http://schemas.openxmlformats.org/officeDocument/2006/relationships/customXml" Target="../ink/ink385.xml"/><Relationship Id="rId31" Type="http://schemas.openxmlformats.org/officeDocument/2006/relationships/customXml" Target="../ink/ink396.xml"/><Relationship Id="rId44" Type="http://schemas.openxmlformats.org/officeDocument/2006/relationships/customXml" Target="../ink/ink407.xml"/><Relationship Id="rId4" Type="http://schemas.openxmlformats.org/officeDocument/2006/relationships/image" Target="../media/image3.png"/><Relationship Id="rId9" Type="http://schemas.openxmlformats.org/officeDocument/2006/relationships/customXml" Target="../ink/ink375.xml"/><Relationship Id="rId14" Type="http://schemas.openxmlformats.org/officeDocument/2006/relationships/customXml" Target="../ink/ink380.xml"/><Relationship Id="rId22" Type="http://schemas.openxmlformats.org/officeDocument/2006/relationships/customXml" Target="../ink/ink387.xml"/><Relationship Id="rId27" Type="http://schemas.openxmlformats.org/officeDocument/2006/relationships/customXml" Target="../ink/ink392.xml"/><Relationship Id="rId30" Type="http://schemas.openxmlformats.org/officeDocument/2006/relationships/customXml" Target="../ink/ink395.xml"/><Relationship Id="rId35" Type="http://schemas.openxmlformats.org/officeDocument/2006/relationships/customXml" Target="../ink/ink399.xml"/><Relationship Id="rId43" Type="http://schemas.openxmlformats.org/officeDocument/2006/relationships/customXml" Target="../ink/ink406.xml"/><Relationship Id="rId48" Type="http://schemas.openxmlformats.org/officeDocument/2006/relationships/customXml" Target="../ink/ink410.xml"/><Relationship Id="rId8" Type="http://schemas.openxmlformats.org/officeDocument/2006/relationships/customXml" Target="../ink/ink374.xml"/><Relationship Id="rId3" Type="http://schemas.openxmlformats.org/officeDocument/2006/relationships/customXml" Target="../ink/ink370.xml"/><Relationship Id="rId12" Type="http://schemas.openxmlformats.org/officeDocument/2006/relationships/customXml" Target="../ink/ink378.xml"/><Relationship Id="rId17" Type="http://schemas.openxmlformats.org/officeDocument/2006/relationships/customXml" Target="../ink/ink383.xml"/><Relationship Id="rId25" Type="http://schemas.openxmlformats.org/officeDocument/2006/relationships/customXml" Target="../ink/ink390.xml"/><Relationship Id="rId33" Type="http://schemas.openxmlformats.org/officeDocument/2006/relationships/customXml" Target="../ink/ink397.xml"/><Relationship Id="rId38" Type="http://schemas.openxmlformats.org/officeDocument/2006/relationships/customXml" Target="../ink/ink402.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40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3" Type="http://schemas.openxmlformats.org/officeDocument/2006/relationships/customXml" Target="../ink/ink420.xml"/><Relationship Id="rId18" Type="http://schemas.openxmlformats.org/officeDocument/2006/relationships/customXml" Target="../ink/ink425.xml"/><Relationship Id="rId26" Type="http://schemas.openxmlformats.org/officeDocument/2006/relationships/customXml" Target="../ink/ink432.xml"/><Relationship Id="rId39" Type="http://schemas.openxmlformats.org/officeDocument/2006/relationships/customXml" Target="../ink/ink444.xml"/><Relationship Id="rId21" Type="http://schemas.openxmlformats.org/officeDocument/2006/relationships/customXml" Target="../ink/ink427.xml"/><Relationship Id="rId34" Type="http://schemas.openxmlformats.org/officeDocument/2006/relationships/customXml" Target="../ink/ink439.xml"/><Relationship Id="rId42" Type="http://schemas.openxmlformats.org/officeDocument/2006/relationships/customXml" Target="../ink/ink446.xml"/><Relationship Id="rId47" Type="http://schemas.openxmlformats.org/officeDocument/2006/relationships/customXml" Target="../ink/ink450.xml"/><Relationship Id="rId7" Type="http://schemas.openxmlformats.org/officeDocument/2006/relationships/customXml" Target="../ink/ink414.xml"/><Relationship Id="rId2" Type="http://schemas.openxmlformats.org/officeDocument/2006/relationships/notesSlide" Target="../notesSlides/notesSlide31.xml"/><Relationship Id="rId16" Type="http://schemas.openxmlformats.org/officeDocument/2006/relationships/customXml" Target="../ink/ink423.xml"/><Relationship Id="rId29" Type="http://schemas.openxmlformats.org/officeDocument/2006/relationships/customXml" Target="../ink/ink435.xml"/><Relationship Id="rId1" Type="http://schemas.openxmlformats.org/officeDocument/2006/relationships/slideLayout" Target="../slideLayouts/slideLayout1.xml"/><Relationship Id="rId6" Type="http://schemas.openxmlformats.org/officeDocument/2006/relationships/customXml" Target="../ink/ink413.xml"/><Relationship Id="rId11" Type="http://schemas.openxmlformats.org/officeDocument/2006/relationships/customXml" Target="../ink/ink418.xml"/><Relationship Id="rId24" Type="http://schemas.openxmlformats.org/officeDocument/2006/relationships/customXml" Target="../ink/ink430.xml"/><Relationship Id="rId32" Type="http://schemas.openxmlformats.org/officeDocument/2006/relationships/image" Target="../media/image5.png"/><Relationship Id="rId37" Type="http://schemas.openxmlformats.org/officeDocument/2006/relationships/customXml" Target="../ink/ink442.xml"/><Relationship Id="rId40" Type="http://schemas.openxmlformats.org/officeDocument/2006/relationships/image" Target="../media/image7.png"/><Relationship Id="rId45" Type="http://schemas.openxmlformats.org/officeDocument/2006/relationships/customXml" Target="../ink/ink449.xml"/><Relationship Id="rId5" Type="http://schemas.openxmlformats.org/officeDocument/2006/relationships/customXml" Target="../ink/ink412.xml"/><Relationship Id="rId15" Type="http://schemas.openxmlformats.org/officeDocument/2006/relationships/customXml" Target="../ink/ink422.xml"/><Relationship Id="rId23" Type="http://schemas.openxmlformats.org/officeDocument/2006/relationships/customXml" Target="../ink/ink429.xml"/><Relationship Id="rId28" Type="http://schemas.openxmlformats.org/officeDocument/2006/relationships/customXml" Target="../ink/ink434.xml"/><Relationship Id="rId36" Type="http://schemas.openxmlformats.org/officeDocument/2006/relationships/customXml" Target="../ink/ink441.xml"/><Relationship Id="rId10" Type="http://schemas.openxmlformats.org/officeDocument/2006/relationships/customXml" Target="../ink/ink417.xml"/><Relationship Id="rId19" Type="http://schemas.openxmlformats.org/officeDocument/2006/relationships/customXml" Target="../ink/ink426.xml"/><Relationship Id="rId31" Type="http://schemas.openxmlformats.org/officeDocument/2006/relationships/customXml" Target="../ink/ink437.xml"/><Relationship Id="rId44" Type="http://schemas.openxmlformats.org/officeDocument/2006/relationships/customXml" Target="../ink/ink448.xml"/><Relationship Id="rId4" Type="http://schemas.openxmlformats.org/officeDocument/2006/relationships/image" Target="../media/image3.png"/><Relationship Id="rId9" Type="http://schemas.openxmlformats.org/officeDocument/2006/relationships/customXml" Target="../ink/ink416.xml"/><Relationship Id="rId14" Type="http://schemas.openxmlformats.org/officeDocument/2006/relationships/customXml" Target="../ink/ink421.xml"/><Relationship Id="rId22" Type="http://schemas.openxmlformats.org/officeDocument/2006/relationships/customXml" Target="../ink/ink428.xml"/><Relationship Id="rId27" Type="http://schemas.openxmlformats.org/officeDocument/2006/relationships/customXml" Target="../ink/ink433.xml"/><Relationship Id="rId30" Type="http://schemas.openxmlformats.org/officeDocument/2006/relationships/customXml" Target="../ink/ink436.xml"/><Relationship Id="rId35" Type="http://schemas.openxmlformats.org/officeDocument/2006/relationships/customXml" Target="../ink/ink440.xml"/><Relationship Id="rId43" Type="http://schemas.openxmlformats.org/officeDocument/2006/relationships/customXml" Target="../ink/ink447.xml"/><Relationship Id="rId48" Type="http://schemas.openxmlformats.org/officeDocument/2006/relationships/customXml" Target="../ink/ink451.xml"/><Relationship Id="rId8" Type="http://schemas.openxmlformats.org/officeDocument/2006/relationships/customXml" Target="../ink/ink415.xml"/><Relationship Id="rId3" Type="http://schemas.openxmlformats.org/officeDocument/2006/relationships/customXml" Target="../ink/ink411.xml"/><Relationship Id="rId12" Type="http://schemas.openxmlformats.org/officeDocument/2006/relationships/customXml" Target="../ink/ink419.xml"/><Relationship Id="rId17" Type="http://schemas.openxmlformats.org/officeDocument/2006/relationships/customXml" Target="../ink/ink424.xml"/><Relationship Id="rId25" Type="http://schemas.openxmlformats.org/officeDocument/2006/relationships/customXml" Target="../ink/ink431.xml"/><Relationship Id="rId33" Type="http://schemas.openxmlformats.org/officeDocument/2006/relationships/customXml" Target="../ink/ink438.xml"/><Relationship Id="rId38" Type="http://schemas.openxmlformats.org/officeDocument/2006/relationships/customXml" Target="../ink/ink443.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445.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3" Type="http://schemas.openxmlformats.org/officeDocument/2006/relationships/customXml" Target="../ink/ink461.xml"/><Relationship Id="rId18" Type="http://schemas.openxmlformats.org/officeDocument/2006/relationships/customXml" Target="../ink/ink466.xml"/><Relationship Id="rId26" Type="http://schemas.openxmlformats.org/officeDocument/2006/relationships/customXml" Target="../ink/ink473.xml"/><Relationship Id="rId39" Type="http://schemas.openxmlformats.org/officeDocument/2006/relationships/customXml" Target="../ink/ink485.xml"/><Relationship Id="rId21" Type="http://schemas.openxmlformats.org/officeDocument/2006/relationships/customXml" Target="../ink/ink468.xml"/><Relationship Id="rId34" Type="http://schemas.openxmlformats.org/officeDocument/2006/relationships/customXml" Target="../ink/ink480.xml"/><Relationship Id="rId42" Type="http://schemas.openxmlformats.org/officeDocument/2006/relationships/customXml" Target="../ink/ink487.xml"/><Relationship Id="rId47" Type="http://schemas.openxmlformats.org/officeDocument/2006/relationships/customXml" Target="../ink/ink491.xml"/><Relationship Id="rId7" Type="http://schemas.openxmlformats.org/officeDocument/2006/relationships/customXml" Target="../ink/ink455.xml"/><Relationship Id="rId2" Type="http://schemas.openxmlformats.org/officeDocument/2006/relationships/notesSlide" Target="../notesSlides/notesSlide33.xml"/><Relationship Id="rId16" Type="http://schemas.openxmlformats.org/officeDocument/2006/relationships/customXml" Target="../ink/ink464.xml"/><Relationship Id="rId29" Type="http://schemas.openxmlformats.org/officeDocument/2006/relationships/customXml" Target="../ink/ink476.xml"/><Relationship Id="rId1" Type="http://schemas.openxmlformats.org/officeDocument/2006/relationships/slideLayout" Target="../slideLayouts/slideLayout1.xml"/><Relationship Id="rId6" Type="http://schemas.openxmlformats.org/officeDocument/2006/relationships/customXml" Target="../ink/ink454.xml"/><Relationship Id="rId11" Type="http://schemas.openxmlformats.org/officeDocument/2006/relationships/customXml" Target="../ink/ink459.xml"/><Relationship Id="rId24" Type="http://schemas.openxmlformats.org/officeDocument/2006/relationships/customXml" Target="../ink/ink471.xml"/><Relationship Id="rId32" Type="http://schemas.openxmlformats.org/officeDocument/2006/relationships/image" Target="../media/image5.png"/><Relationship Id="rId37" Type="http://schemas.openxmlformats.org/officeDocument/2006/relationships/customXml" Target="../ink/ink483.xml"/><Relationship Id="rId40" Type="http://schemas.openxmlformats.org/officeDocument/2006/relationships/image" Target="../media/image7.png"/><Relationship Id="rId45" Type="http://schemas.openxmlformats.org/officeDocument/2006/relationships/customXml" Target="../ink/ink490.xml"/><Relationship Id="rId5" Type="http://schemas.openxmlformats.org/officeDocument/2006/relationships/customXml" Target="../ink/ink453.xml"/><Relationship Id="rId15" Type="http://schemas.openxmlformats.org/officeDocument/2006/relationships/customXml" Target="../ink/ink463.xml"/><Relationship Id="rId23" Type="http://schemas.openxmlformats.org/officeDocument/2006/relationships/customXml" Target="../ink/ink470.xml"/><Relationship Id="rId28" Type="http://schemas.openxmlformats.org/officeDocument/2006/relationships/customXml" Target="../ink/ink475.xml"/><Relationship Id="rId36" Type="http://schemas.openxmlformats.org/officeDocument/2006/relationships/customXml" Target="../ink/ink482.xml"/><Relationship Id="rId10" Type="http://schemas.openxmlformats.org/officeDocument/2006/relationships/customXml" Target="../ink/ink458.xml"/><Relationship Id="rId19" Type="http://schemas.openxmlformats.org/officeDocument/2006/relationships/customXml" Target="../ink/ink467.xml"/><Relationship Id="rId31" Type="http://schemas.openxmlformats.org/officeDocument/2006/relationships/customXml" Target="../ink/ink478.xml"/><Relationship Id="rId44" Type="http://schemas.openxmlformats.org/officeDocument/2006/relationships/customXml" Target="../ink/ink489.xml"/><Relationship Id="rId4" Type="http://schemas.openxmlformats.org/officeDocument/2006/relationships/image" Target="../media/image3.png"/><Relationship Id="rId9" Type="http://schemas.openxmlformats.org/officeDocument/2006/relationships/customXml" Target="../ink/ink457.xml"/><Relationship Id="rId14" Type="http://schemas.openxmlformats.org/officeDocument/2006/relationships/customXml" Target="../ink/ink462.xml"/><Relationship Id="rId22" Type="http://schemas.openxmlformats.org/officeDocument/2006/relationships/customXml" Target="../ink/ink469.xml"/><Relationship Id="rId27" Type="http://schemas.openxmlformats.org/officeDocument/2006/relationships/customXml" Target="../ink/ink474.xml"/><Relationship Id="rId30" Type="http://schemas.openxmlformats.org/officeDocument/2006/relationships/customXml" Target="../ink/ink477.xml"/><Relationship Id="rId35" Type="http://schemas.openxmlformats.org/officeDocument/2006/relationships/customXml" Target="../ink/ink481.xml"/><Relationship Id="rId43" Type="http://schemas.openxmlformats.org/officeDocument/2006/relationships/customXml" Target="../ink/ink488.xml"/><Relationship Id="rId48" Type="http://schemas.openxmlformats.org/officeDocument/2006/relationships/customXml" Target="../ink/ink492.xml"/><Relationship Id="rId8" Type="http://schemas.openxmlformats.org/officeDocument/2006/relationships/customXml" Target="../ink/ink456.xml"/><Relationship Id="rId3" Type="http://schemas.openxmlformats.org/officeDocument/2006/relationships/customXml" Target="../ink/ink452.xml"/><Relationship Id="rId12" Type="http://schemas.openxmlformats.org/officeDocument/2006/relationships/customXml" Target="../ink/ink460.xml"/><Relationship Id="rId17" Type="http://schemas.openxmlformats.org/officeDocument/2006/relationships/customXml" Target="../ink/ink465.xml"/><Relationship Id="rId25" Type="http://schemas.openxmlformats.org/officeDocument/2006/relationships/customXml" Target="../ink/ink472.xml"/><Relationship Id="rId33" Type="http://schemas.openxmlformats.org/officeDocument/2006/relationships/customXml" Target="../ink/ink479.xml"/><Relationship Id="rId38" Type="http://schemas.openxmlformats.org/officeDocument/2006/relationships/customXml" Target="../ink/ink484.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486.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3" Type="http://schemas.openxmlformats.org/officeDocument/2006/relationships/customXml" Target="../ink/ink502.xml"/><Relationship Id="rId18" Type="http://schemas.openxmlformats.org/officeDocument/2006/relationships/customXml" Target="../ink/ink507.xml"/><Relationship Id="rId26" Type="http://schemas.openxmlformats.org/officeDocument/2006/relationships/customXml" Target="../ink/ink514.xml"/><Relationship Id="rId39" Type="http://schemas.openxmlformats.org/officeDocument/2006/relationships/customXml" Target="../ink/ink526.xml"/><Relationship Id="rId21" Type="http://schemas.openxmlformats.org/officeDocument/2006/relationships/customXml" Target="../ink/ink509.xml"/><Relationship Id="rId34" Type="http://schemas.openxmlformats.org/officeDocument/2006/relationships/customXml" Target="../ink/ink521.xml"/><Relationship Id="rId42" Type="http://schemas.openxmlformats.org/officeDocument/2006/relationships/customXml" Target="../ink/ink528.xml"/><Relationship Id="rId47" Type="http://schemas.openxmlformats.org/officeDocument/2006/relationships/customXml" Target="../ink/ink532.xml"/><Relationship Id="rId7" Type="http://schemas.openxmlformats.org/officeDocument/2006/relationships/customXml" Target="../ink/ink496.xml"/><Relationship Id="rId2" Type="http://schemas.openxmlformats.org/officeDocument/2006/relationships/notesSlide" Target="../notesSlides/notesSlide35.xml"/><Relationship Id="rId16" Type="http://schemas.openxmlformats.org/officeDocument/2006/relationships/customXml" Target="../ink/ink505.xml"/><Relationship Id="rId29" Type="http://schemas.openxmlformats.org/officeDocument/2006/relationships/customXml" Target="../ink/ink517.xml"/><Relationship Id="rId1" Type="http://schemas.openxmlformats.org/officeDocument/2006/relationships/slideLayout" Target="../slideLayouts/slideLayout1.xml"/><Relationship Id="rId6" Type="http://schemas.openxmlformats.org/officeDocument/2006/relationships/customXml" Target="../ink/ink495.xml"/><Relationship Id="rId11" Type="http://schemas.openxmlformats.org/officeDocument/2006/relationships/customXml" Target="../ink/ink500.xml"/><Relationship Id="rId24" Type="http://schemas.openxmlformats.org/officeDocument/2006/relationships/customXml" Target="../ink/ink512.xml"/><Relationship Id="rId32" Type="http://schemas.openxmlformats.org/officeDocument/2006/relationships/image" Target="../media/image5.png"/><Relationship Id="rId37" Type="http://schemas.openxmlformats.org/officeDocument/2006/relationships/customXml" Target="../ink/ink524.xml"/><Relationship Id="rId40" Type="http://schemas.openxmlformats.org/officeDocument/2006/relationships/image" Target="../media/image7.png"/><Relationship Id="rId45" Type="http://schemas.openxmlformats.org/officeDocument/2006/relationships/customXml" Target="../ink/ink531.xml"/><Relationship Id="rId5" Type="http://schemas.openxmlformats.org/officeDocument/2006/relationships/customXml" Target="../ink/ink494.xml"/><Relationship Id="rId15" Type="http://schemas.openxmlformats.org/officeDocument/2006/relationships/customXml" Target="../ink/ink504.xml"/><Relationship Id="rId23" Type="http://schemas.openxmlformats.org/officeDocument/2006/relationships/customXml" Target="../ink/ink511.xml"/><Relationship Id="rId28" Type="http://schemas.openxmlformats.org/officeDocument/2006/relationships/customXml" Target="../ink/ink516.xml"/><Relationship Id="rId36" Type="http://schemas.openxmlformats.org/officeDocument/2006/relationships/customXml" Target="../ink/ink523.xml"/><Relationship Id="rId10" Type="http://schemas.openxmlformats.org/officeDocument/2006/relationships/customXml" Target="../ink/ink499.xml"/><Relationship Id="rId19" Type="http://schemas.openxmlformats.org/officeDocument/2006/relationships/customXml" Target="../ink/ink508.xml"/><Relationship Id="rId31" Type="http://schemas.openxmlformats.org/officeDocument/2006/relationships/customXml" Target="../ink/ink519.xml"/><Relationship Id="rId44" Type="http://schemas.openxmlformats.org/officeDocument/2006/relationships/customXml" Target="../ink/ink530.xml"/><Relationship Id="rId4" Type="http://schemas.openxmlformats.org/officeDocument/2006/relationships/image" Target="../media/image3.png"/><Relationship Id="rId9" Type="http://schemas.openxmlformats.org/officeDocument/2006/relationships/customXml" Target="../ink/ink498.xml"/><Relationship Id="rId14" Type="http://schemas.openxmlformats.org/officeDocument/2006/relationships/customXml" Target="../ink/ink503.xml"/><Relationship Id="rId22" Type="http://schemas.openxmlformats.org/officeDocument/2006/relationships/customXml" Target="../ink/ink510.xml"/><Relationship Id="rId27" Type="http://schemas.openxmlformats.org/officeDocument/2006/relationships/customXml" Target="../ink/ink515.xml"/><Relationship Id="rId30" Type="http://schemas.openxmlformats.org/officeDocument/2006/relationships/customXml" Target="../ink/ink518.xml"/><Relationship Id="rId35" Type="http://schemas.openxmlformats.org/officeDocument/2006/relationships/customXml" Target="../ink/ink522.xml"/><Relationship Id="rId43" Type="http://schemas.openxmlformats.org/officeDocument/2006/relationships/customXml" Target="../ink/ink529.xml"/><Relationship Id="rId48" Type="http://schemas.openxmlformats.org/officeDocument/2006/relationships/customXml" Target="../ink/ink533.xml"/><Relationship Id="rId8" Type="http://schemas.openxmlformats.org/officeDocument/2006/relationships/customXml" Target="../ink/ink497.xml"/><Relationship Id="rId3" Type="http://schemas.openxmlformats.org/officeDocument/2006/relationships/customXml" Target="../ink/ink493.xml"/><Relationship Id="rId12" Type="http://schemas.openxmlformats.org/officeDocument/2006/relationships/customXml" Target="../ink/ink501.xml"/><Relationship Id="rId17" Type="http://schemas.openxmlformats.org/officeDocument/2006/relationships/customXml" Target="../ink/ink506.xml"/><Relationship Id="rId25" Type="http://schemas.openxmlformats.org/officeDocument/2006/relationships/customXml" Target="../ink/ink513.xml"/><Relationship Id="rId33" Type="http://schemas.openxmlformats.org/officeDocument/2006/relationships/customXml" Target="../ink/ink520.xml"/><Relationship Id="rId38" Type="http://schemas.openxmlformats.org/officeDocument/2006/relationships/customXml" Target="../ink/ink525.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527.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3" Type="http://schemas.openxmlformats.org/officeDocument/2006/relationships/customXml" Target="../ink/ink543.xml"/><Relationship Id="rId18" Type="http://schemas.openxmlformats.org/officeDocument/2006/relationships/customXml" Target="../ink/ink548.xml"/><Relationship Id="rId26" Type="http://schemas.openxmlformats.org/officeDocument/2006/relationships/customXml" Target="../ink/ink555.xml"/><Relationship Id="rId39" Type="http://schemas.openxmlformats.org/officeDocument/2006/relationships/customXml" Target="../ink/ink567.xml"/><Relationship Id="rId21" Type="http://schemas.openxmlformats.org/officeDocument/2006/relationships/customXml" Target="../ink/ink550.xml"/><Relationship Id="rId34" Type="http://schemas.openxmlformats.org/officeDocument/2006/relationships/customXml" Target="../ink/ink562.xml"/><Relationship Id="rId42" Type="http://schemas.openxmlformats.org/officeDocument/2006/relationships/customXml" Target="../ink/ink569.xml"/><Relationship Id="rId47" Type="http://schemas.openxmlformats.org/officeDocument/2006/relationships/customXml" Target="../ink/ink573.xml"/><Relationship Id="rId7" Type="http://schemas.openxmlformats.org/officeDocument/2006/relationships/customXml" Target="../ink/ink537.xml"/><Relationship Id="rId2" Type="http://schemas.openxmlformats.org/officeDocument/2006/relationships/notesSlide" Target="../notesSlides/notesSlide37.xml"/><Relationship Id="rId16" Type="http://schemas.openxmlformats.org/officeDocument/2006/relationships/customXml" Target="../ink/ink546.xml"/><Relationship Id="rId29" Type="http://schemas.openxmlformats.org/officeDocument/2006/relationships/customXml" Target="../ink/ink558.xml"/><Relationship Id="rId1" Type="http://schemas.openxmlformats.org/officeDocument/2006/relationships/slideLayout" Target="../slideLayouts/slideLayout1.xml"/><Relationship Id="rId6" Type="http://schemas.openxmlformats.org/officeDocument/2006/relationships/customXml" Target="../ink/ink536.xml"/><Relationship Id="rId11" Type="http://schemas.openxmlformats.org/officeDocument/2006/relationships/customXml" Target="../ink/ink541.xml"/><Relationship Id="rId24" Type="http://schemas.openxmlformats.org/officeDocument/2006/relationships/customXml" Target="../ink/ink553.xml"/><Relationship Id="rId32" Type="http://schemas.openxmlformats.org/officeDocument/2006/relationships/image" Target="../media/image5.png"/><Relationship Id="rId37" Type="http://schemas.openxmlformats.org/officeDocument/2006/relationships/customXml" Target="../ink/ink565.xml"/><Relationship Id="rId40" Type="http://schemas.openxmlformats.org/officeDocument/2006/relationships/image" Target="../media/image7.png"/><Relationship Id="rId45" Type="http://schemas.openxmlformats.org/officeDocument/2006/relationships/customXml" Target="../ink/ink572.xml"/><Relationship Id="rId5" Type="http://schemas.openxmlformats.org/officeDocument/2006/relationships/customXml" Target="../ink/ink535.xml"/><Relationship Id="rId15" Type="http://schemas.openxmlformats.org/officeDocument/2006/relationships/customXml" Target="../ink/ink545.xml"/><Relationship Id="rId23" Type="http://schemas.openxmlformats.org/officeDocument/2006/relationships/customXml" Target="../ink/ink552.xml"/><Relationship Id="rId28" Type="http://schemas.openxmlformats.org/officeDocument/2006/relationships/customXml" Target="../ink/ink557.xml"/><Relationship Id="rId36" Type="http://schemas.openxmlformats.org/officeDocument/2006/relationships/customXml" Target="../ink/ink564.xml"/><Relationship Id="rId10" Type="http://schemas.openxmlformats.org/officeDocument/2006/relationships/customXml" Target="../ink/ink540.xml"/><Relationship Id="rId19" Type="http://schemas.openxmlformats.org/officeDocument/2006/relationships/customXml" Target="../ink/ink549.xml"/><Relationship Id="rId31" Type="http://schemas.openxmlformats.org/officeDocument/2006/relationships/customXml" Target="../ink/ink560.xml"/><Relationship Id="rId44" Type="http://schemas.openxmlformats.org/officeDocument/2006/relationships/customXml" Target="../ink/ink571.xml"/><Relationship Id="rId4" Type="http://schemas.openxmlformats.org/officeDocument/2006/relationships/image" Target="../media/image3.png"/><Relationship Id="rId9" Type="http://schemas.openxmlformats.org/officeDocument/2006/relationships/customXml" Target="../ink/ink539.xml"/><Relationship Id="rId14" Type="http://schemas.openxmlformats.org/officeDocument/2006/relationships/customXml" Target="../ink/ink544.xml"/><Relationship Id="rId22" Type="http://schemas.openxmlformats.org/officeDocument/2006/relationships/customXml" Target="../ink/ink551.xml"/><Relationship Id="rId27" Type="http://schemas.openxmlformats.org/officeDocument/2006/relationships/customXml" Target="../ink/ink556.xml"/><Relationship Id="rId30" Type="http://schemas.openxmlformats.org/officeDocument/2006/relationships/customXml" Target="../ink/ink559.xml"/><Relationship Id="rId35" Type="http://schemas.openxmlformats.org/officeDocument/2006/relationships/customXml" Target="../ink/ink563.xml"/><Relationship Id="rId43" Type="http://schemas.openxmlformats.org/officeDocument/2006/relationships/customXml" Target="../ink/ink570.xml"/><Relationship Id="rId48" Type="http://schemas.openxmlformats.org/officeDocument/2006/relationships/customXml" Target="../ink/ink574.xml"/><Relationship Id="rId8" Type="http://schemas.openxmlformats.org/officeDocument/2006/relationships/customXml" Target="../ink/ink538.xml"/><Relationship Id="rId3" Type="http://schemas.openxmlformats.org/officeDocument/2006/relationships/customXml" Target="../ink/ink534.xml"/><Relationship Id="rId12" Type="http://schemas.openxmlformats.org/officeDocument/2006/relationships/customXml" Target="../ink/ink542.xml"/><Relationship Id="rId17" Type="http://schemas.openxmlformats.org/officeDocument/2006/relationships/customXml" Target="../ink/ink547.xml"/><Relationship Id="rId25" Type="http://schemas.openxmlformats.org/officeDocument/2006/relationships/customXml" Target="../ink/ink554.xml"/><Relationship Id="rId33" Type="http://schemas.openxmlformats.org/officeDocument/2006/relationships/customXml" Target="../ink/ink561.xml"/><Relationship Id="rId38" Type="http://schemas.openxmlformats.org/officeDocument/2006/relationships/customXml" Target="../ink/ink566.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568.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3" Type="http://schemas.openxmlformats.org/officeDocument/2006/relationships/customXml" Target="../ink/ink584.xml"/><Relationship Id="rId18" Type="http://schemas.openxmlformats.org/officeDocument/2006/relationships/customXml" Target="../ink/ink589.xml"/><Relationship Id="rId26" Type="http://schemas.openxmlformats.org/officeDocument/2006/relationships/customXml" Target="../ink/ink596.xml"/><Relationship Id="rId39" Type="http://schemas.openxmlformats.org/officeDocument/2006/relationships/customXml" Target="../ink/ink608.xml"/><Relationship Id="rId21" Type="http://schemas.openxmlformats.org/officeDocument/2006/relationships/customXml" Target="../ink/ink591.xml"/><Relationship Id="rId34" Type="http://schemas.openxmlformats.org/officeDocument/2006/relationships/customXml" Target="../ink/ink603.xml"/><Relationship Id="rId42" Type="http://schemas.openxmlformats.org/officeDocument/2006/relationships/customXml" Target="../ink/ink610.xml"/><Relationship Id="rId47" Type="http://schemas.openxmlformats.org/officeDocument/2006/relationships/customXml" Target="../ink/ink614.xml"/><Relationship Id="rId7" Type="http://schemas.openxmlformats.org/officeDocument/2006/relationships/customXml" Target="../ink/ink578.xml"/><Relationship Id="rId2" Type="http://schemas.openxmlformats.org/officeDocument/2006/relationships/notesSlide" Target="../notesSlides/notesSlide39.xml"/><Relationship Id="rId16" Type="http://schemas.openxmlformats.org/officeDocument/2006/relationships/customXml" Target="../ink/ink587.xml"/><Relationship Id="rId29" Type="http://schemas.openxmlformats.org/officeDocument/2006/relationships/customXml" Target="../ink/ink599.xml"/><Relationship Id="rId1" Type="http://schemas.openxmlformats.org/officeDocument/2006/relationships/slideLayout" Target="../slideLayouts/slideLayout1.xml"/><Relationship Id="rId6" Type="http://schemas.openxmlformats.org/officeDocument/2006/relationships/customXml" Target="../ink/ink577.xml"/><Relationship Id="rId11" Type="http://schemas.openxmlformats.org/officeDocument/2006/relationships/customXml" Target="../ink/ink582.xml"/><Relationship Id="rId24" Type="http://schemas.openxmlformats.org/officeDocument/2006/relationships/customXml" Target="../ink/ink594.xml"/><Relationship Id="rId32" Type="http://schemas.openxmlformats.org/officeDocument/2006/relationships/image" Target="../media/image5.png"/><Relationship Id="rId37" Type="http://schemas.openxmlformats.org/officeDocument/2006/relationships/customXml" Target="../ink/ink606.xml"/><Relationship Id="rId40" Type="http://schemas.openxmlformats.org/officeDocument/2006/relationships/image" Target="../media/image7.png"/><Relationship Id="rId45" Type="http://schemas.openxmlformats.org/officeDocument/2006/relationships/customXml" Target="../ink/ink613.xml"/><Relationship Id="rId5" Type="http://schemas.openxmlformats.org/officeDocument/2006/relationships/customXml" Target="../ink/ink576.xml"/><Relationship Id="rId15" Type="http://schemas.openxmlformats.org/officeDocument/2006/relationships/customXml" Target="../ink/ink586.xml"/><Relationship Id="rId23" Type="http://schemas.openxmlformats.org/officeDocument/2006/relationships/customXml" Target="../ink/ink593.xml"/><Relationship Id="rId28" Type="http://schemas.openxmlformats.org/officeDocument/2006/relationships/customXml" Target="../ink/ink598.xml"/><Relationship Id="rId36" Type="http://schemas.openxmlformats.org/officeDocument/2006/relationships/customXml" Target="../ink/ink605.xml"/><Relationship Id="rId10" Type="http://schemas.openxmlformats.org/officeDocument/2006/relationships/customXml" Target="../ink/ink581.xml"/><Relationship Id="rId19" Type="http://schemas.openxmlformats.org/officeDocument/2006/relationships/customXml" Target="../ink/ink590.xml"/><Relationship Id="rId31" Type="http://schemas.openxmlformats.org/officeDocument/2006/relationships/customXml" Target="../ink/ink601.xml"/><Relationship Id="rId44" Type="http://schemas.openxmlformats.org/officeDocument/2006/relationships/customXml" Target="../ink/ink612.xml"/><Relationship Id="rId4" Type="http://schemas.openxmlformats.org/officeDocument/2006/relationships/image" Target="../media/image3.png"/><Relationship Id="rId9" Type="http://schemas.openxmlformats.org/officeDocument/2006/relationships/customXml" Target="../ink/ink580.xml"/><Relationship Id="rId14" Type="http://schemas.openxmlformats.org/officeDocument/2006/relationships/customXml" Target="../ink/ink585.xml"/><Relationship Id="rId22" Type="http://schemas.openxmlformats.org/officeDocument/2006/relationships/customXml" Target="../ink/ink592.xml"/><Relationship Id="rId27" Type="http://schemas.openxmlformats.org/officeDocument/2006/relationships/customXml" Target="../ink/ink597.xml"/><Relationship Id="rId30" Type="http://schemas.openxmlformats.org/officeDocument/2006/relationships/customXml" Target="../ink/ink600.xml"/><Relationship Id="rId35" Type="http://schemas.openxmlformats.org/officeDocument/2006/relationships/customXml" Target="../ink/ink604.xml"/><Relationship Id="rId43" Type="http://schemas.openxmlformats.org/officeDocument/2006/relationships/customXml" Target="../ink/ink611.xml"/><Relationship Id="rId48" Type="http://schemas.openxmlformats.org/officeDocument/2006/relationships/customXml" Target="../ink/ink615.xml"/><Relationship Id="rId8" Type="http://schemas.openxmlformats.org/officeDocument/2006/relationships/customXml" Target="../ink/ink579.xml"/><Relationship Id="rId3" Type="http://schemas.openxmlformats.org/officeDocument/2006/relationships/customXml" Target="../ink/ink575.xml"/><Relationship Id="rId12" Type="http://schemas.openxmlformats.org/officeDocument/2006/relationships/customXml" Target="../ink/ink583.xml"/><Relationship Id="rId17" Type="http://schemas.openxmlformats.org/officeDocument/2006/relationships/customXml" Target="../ink/ink588.xml"/><Relationship Id="rId25" Type="http://schemas.openxmlformats.org/officeDocument/2006/relationships/customXml" Target="../ink/ink595.xml"/><Relationship Id="rId33" Type="http://schemas.openxmlformats.org/officeDocument/2006/relationships/customXml" Target="../ink/ink602.xml"/><Relationship Id="rId38" Type="http://schemas.openxmlformats.org/officeDocument/2006/relationships/customXml" Target="../ink/ink607.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609.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3" Type="http://schemas.openxmlformats.org/officeDocument/2006/relationships/customXml" Target="../ink/ink625.xml"/><Relationship Id="rId18" Type="http://schemas.openxmlformats.org/officeDocument/2006/relationships/customXml" Target="../ink/ink630.xml"/><Relationship Id="rId26" Type="http://schemas.openxmlformats.org/officeDocument/2006/relationships/customXml" Target="../ink/ink637.xml"/><Relationship Id="rId39" Type="http://schemas.openxmlformats.org/officeDocument/2006/relationships/customXml" Target="../ink/ink649.xml"/><Relationship Id="rId21" Type="http://schemas.openxmlformats.org/officeDocument/2006/relationships/customXml" Target="../ink/ink632.xml"/><Relationship Id="rId34" Type="http://schemas.openxmlformats.org/officeDocument/2006/relationships/customXml" Target="../ink/ink644.xml"/><Relationship Id="rId42" Type="http://schemas.openxmlformats.org/officeDocument/2006/relationships/customXml" Target="../ink/ink651.xml"/><Relationship Id="rId47" Type="http://schemas.openxmlformats.org/officeDocument/2006/relationships/customXml" Target="../ink/ink655.xml"/><Relationship Id="rId7" Type="http://schemas.openxmlformats.org/officeDocument/2006/relationships/customXml" Target="../ink/ink619.xml"/><Relationship Id="rId2" Type="http://schemas.openxmlformats.org/officeDocument/2006/relationships/notesSlide" Target="../notesSlides/notesSlide41.xml"/><Relationship Id="rId16" Type="http://schemas.openxmlformats.org/officeDocument/2006/relationships/customXml" Target="../ink/ink628.xml"/><Relationship Id="rId29" Type="http://schemas.openxmlformats.org/officeDocument/2006/relationships/customXml" Target="../ink/ink640.xml"/><Relationship Id="rId1" Type="http://schemas.openxmlformats.org/officeDocument/2006/relationships/slideLayout" Target="../slideLayouts/slideLayout1.xml"/><Relationship Id="rId6" Type="http://schemas.openxmlformats.org/officeDocument/2006/relationships/customXml" Target="../ink/ink618.xml"/><Relationship Id="rId11" Type="http://schemas.openxmlformats.org/officeDocument/2006/relationships/customXml" Target="../ink/ink623.xml"/><Relationship Id="rId24" Type="http://schemas.openxmlformats.org/officeDocument/2006/relationships/customXml" Target="../ink/ink635.xml"/><Relationship Id="rId32" Type="http://schemas.openxmlformats.org/officeDocument/2006/relationships/image" Target="../media/image5.png"/><Relationship Id="rId37" Type="http://schemas.openxmlformats.org/officeDocument/2006/relationships/customXml" Target="../ink/ink647.xml"/><Relationship Id="rId40" Type="http://schemas.openxmlformats.org/officeDocument/2006/relationships/image" Target="../media/image7.png"/><Relationship Id="rId45" Type="http://schemas.openxmlformats.org/officeDocument/2006/relationships/customXml" Target="../ink/ink654.xml"/><Relationship Id="rId5" Type="http://schemas.openxmlformats.org/officeDocument/2006/relationships/customXml" Target="../ink/ink617.xml"/><Relationship Id="rId15" Type="http://schemas.openxmlformats.org/officeDocument/2006/relationships/customXml" Target="../ink/ink627.xml"/><Relationship Id="rId23" Type="http://schemas.openxmlformats.org/officeDocument/2006/relationships/customXml" Target="../ink/ink634.xml"/><Relationship Id="rId28" Type="http://schemas.openxmlformats.org/officeDocument/2006/relationships/customXml" Target="../ink/ink639.xml"/><Relationship Id="rId36" Type="http://schemas.openxmlformats.org/officeDocument/2006/relationships/customXml" Target="../ink/ink646.xml"/><Relationship Id="rId10" Type="http://schemas.openxmlformats.org/officeDocument/2006/relationships/customXml" Target="../ink/ink622.xml"/><Relationship Id="rId19" Type="http://schemas.openxmlformats.org/officeDocument/2006/relationships/customXml" Target="../ink/ink631.xml"/><Relationship Id="rId31" Type="http://schemas.openxmlformats.org/officeDocument/2006/relationships/customXml" Target="../ink/ink642.xml"/><Relationship Id="rId44" Type="http://schemas.openxmlformats.org/officeDocument/2006/relationships/customXml" Target="../ink/ink653.xml"/><Relationship Id="rId4" Type="http://schemas.openxmlformats.org/officeDocument/2006/relationships/image" Target="../media/image3.png"/><Relationship Id="rId9" Type="http://schemas.openxmlformats.org/officeDocument/2006/relationships/customXml" Target="../ink/ink621.xml"/><Relationship Id="rId14" Type="http://schemas.openxmlformats.org/officeDocument/2006/relationships/customXml" Target="../ink/ink626.xml"/><Relationship Id="rId22" Type="http://schemas.openxmlformats.org/officeDocument/2006/relationships/customXml" Target="../ink/ink633.xml"/><Relationship Id="rId27" Type="http://schemas.openxmlformats.org/officeDocument/2006/relationships/customXml" Target="../ink/ink638.xml"/><Relationship Id="rId30" Type="http://schemas.openxmlformats.org/officeDocument/2006/relationships/customXml" Target="../ink/ink641.xml"/><Relationship Id="rId35" Type="http://schemas.openxmlformats.org/officeDocument/2006/relationships/customXml" Target="../ink/ink645.xml"/><Relationship Id="rId43" Type="http://schemas.openxmlformats.org/officeDocument/2006/relationships/customXml" Target="../ink/ink652.xml"/><Relationship Id="rId48" Type="http://schemas.openxmlformats.org/officeDocument/2006/relationships/customXml" Target="../ink/ink656.xml"/><Relationship Id="rId8" Type="http://schemas.openxmlformats.org/officeDocument/2006/relationships/customXml" Target="../ink/ink620.xml"/><Relationship Id="rId3" Type="http://schemas.openxmlformats.org/officeDocument/2006/relationships/customXml" Target="../ink/ink616.xml"/><Relationship Id="rId12" Type="http://schemas.openxmlformats.org/officeDocument/2006/relationships/customXml" Target="../ink/ink624.xml"/><Relationship Id="rId17" Type="http://schemas.openxmlformats.org/officeDocument/2006/relationships/customXml" Target="../ink/ink629.xml"/><Relationship Id="rId25" Type="http://schemas.openxmlformats.org/officeDocument/2006/relationships/customXml" Target="../ink/ink636.xml"/><Relationship Id="rId33" Type="http://schemas.openxmlformats.org/officeDocument/2006/relationships/customXml" Target="../ink/ink643.xml"/><Relationship Id="rId38" Type="http://schemas.openxmlformats.org/officeDocument/2006/relationships/customXml" Target="../ink/ink648.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650.xm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3" Type="http://schemas.openxmlformats.org/officeDocument/2006/relationships/customXml" Target="../ink/ink666.xml"/><Relationship Id="rId18" Type="http://schemas.openxmlformats.org/officeDocument/2006/relationships/customXml" Target="../ink/ink671.xml"/><Relationship Id="rId26" Type="http://schemas.openxmlformats.org/officeDocument/2006/relationships/customXml" Target="../ink/ink678.xml"/><Relationship Id="rId39" Type="http://schemas.openxmlformats.org/officeDocument/2006/relationships/customXml" Target="../ink/ink690.xml"/><Relationship Id="rId21" Type="http://schemas.openxmlformats.org/officeDocument/2006/relationships/customXml" Target="../ink/ink673.xml"/><Relationship Id="rId34" Type="http://schemas.openxmlformats.org/officeDocument/2006/relationships/customXml" Target="../ink/ink685.xml"/><Relationship Id="rId42" Type="http://schemas.openxmlformats.org/officeDocument/2006/relationships/customXml" Target="../ink/ink692.xml"/><Relationship Id="rId47" Type="http://schemas.openxmlformats.org/officeDocument/2006/relationships/customXml" Target="../ink/ink696.xml"/><Relationship Id="rId7" Type="http://schemas.openxmlformats.org/officeDocument/2006/relationships/customXml" Target="../ink/ink660.xml"/><Relationship Id="rId2" Type="http://schemas.openxmlformats.org/officeDocument/2006/relationships/notesSlide" Target="../notesSlides/notesSlide43.xml"/><Relationship Id="rId16" Type="http://schemas.openxmlformats.org/officeDocument/2006/relationships/customXml" Target="../ink/ink669.xml"/><Relationship Id="rId29" Type="http://schemas.openxmlformats.org/officeDocument/2006/relationships/customXml" Target="../ink/ink681.xml"/><Relationship Id="rId1" Type="http://schemas.openxmlformats.org/officeDocument/2006/relationships/slideLayout" Target="../slideLayouts/slideLayout1.xml"/><Relationship Id="rId6" Type="http://schemas.openxmlformats.org/officeDocument/2006/relationships/customXml" Target="../ink/ink659.xml"/><Relationship Id="rId11" Type="http://schemas.openxmlformats.org/officeDocument/2006/relationships/customXml" Target="../ink/ink664.xml"/><Relationship Id="rId24" Type="http://schemas.openxmlformats.org/officeDocument/2006/relationships/customXml" Target="../ink/ink676.xml"/><Relationship Id="rId32" Type="http://schemas.openxmlformats.org/officeDocument/2006/relationships/image" Target="../media/image5.png"/><Relationship Id="rId37" Type="http://schemas.openxmlformats.org/officeDocument/2006/relationships/customXml" Target="../ink/ink688.xml"/><Relationship Id="rId40" Type="http://schemas.openxmlformats.org/officeDocument/2006/relationships/image" Target="../media/image7.png"/><Relationship Id="rId45" Type="http://schemas.openxmlformats.org/officeDocument/2006/relationships/customXml" Target="../ink/ink695.xml"/><Relationship Id="rId5" Type="http://schemas.openxmlformats.org/officeDocument/2006/relationships/customXml" Target="../ink/ink658.xml"/><Relationship Id="rId15" Type="http://schemas.openxmlformats.org/officeDocument/2006/relationships/customXml" Target="../ink/ink668.xml"/><Relationship Id="rId23" Type="http://schemas.openxmlformats.org/officeDocument/2006/relationships/customXml" Target="../ink/ink675.xml"/><Relationship Id="rId28" Type="http://schemas.openxmlformats.org/officeDocument/2006/relationships/customXml" Target="../ink/ink680.xml"/><Relationship Id="rId36" Type="http://schemas.openxmlformats.org/officeDocument/2006/relationships/customXml" Target="../ink/ink687.xml"/><Relationship Id="rId10" Type="http://schemas.openxmlformats.org/officeDocument/2006/relationships/customXml" Target="../ink/ink663.xml"/><Relationship Id="rId19" Type="http://schemas.openxmlformats.org/officeDocument/2006/relationships/customXml" Target="../ink/ink672.xml"/><Relationship Id="rId31" Type="http://schemas.openxmlformats.org/officeDocument/2006/relationships/customXml" Target="../ink/ink683.xml"/><Relationship Id="rId44" Type="http://schemas.openxmlformats.org/officeDocument/2006/relationships/customXml" Target="../ink/ink694.xml"/><Relationship Id="rId4" Type="http://schemas.openxmlformats.org/officeDocument/2006/relationships/image" Target="../media/image3.png"/><Relationship Id="rId9" Type="http://schemas.openxmlformats.org/officeDocument/2006/relationships/customXml" Target="../ink/ink662.xml"/><Relationship Id="rId14" Type="http://schemas.openxmlformats.org/officeDocument/2006/relationships/customXml" Target="../ink/ink667.xml"/><Relationship Id="rId22" Type="http://schemas.openxmlformats.org/officeDocument/2006/relationships/customXml" Target="../ink/ink674.xml"/><Relationship Id="rId27" Type="http://schemas.openxmlformats.org/officeDocument/2006/relationships/customXml" Target="../ink/ink679.xml"/><Relationship Id="rId30" Type="http://schemas.openxmlformats.org/officeDocument/2006/relationships/customXml" Target="../ink/ink682.xml"/><Relationship Id="rId35" Type="http://schemas.openxmlformats.org/officeDocument/2006/relationships/customXml" Target="../ink/ink686.xml"/><Relationship Id="rId43" Type="http://schemas.openxmlformats.org/officeDocument/2006/relationships/customXml" Target="../ink/ink693.xml"/><Relationship Id="rId48" Type="http://schemas.openxmlformats.org/officeDocument/2006/relationships/customXml" Target="../ink/ink697.xml"/><Relationship Id="rId8" Type="http://schemas.openxmlformats.org/officeDocument/2006/relationships/customXml" Target="../ink/ink661.xml"/><Relationship Id="rId3" Type="http://schemas.openxmlformats.org/officeDocument/2006/relationships/customXml" Target="../ink/ink657.xml"/><Relationship Id="rId12" Type="http://schemas.openxmlformats.org/officeDocument/2006/relationships/customXml" Target="../ink/ink665.xml"/><Relationship Id="rId17" Type="http://schemas.openxmlformats.org/officeDocument/2006/relationships/customXml" Target="../ink/ink670.xml"/><Relationship Id="rId25" Type="http://schemas.openxmlformats.org/officeDocument/2006/relationships/customXml" Target="../ink/ink677.xml"/><Relationship Id="rId33" Type="http://schemas.openxmlformats.org/officeDocument/2006/relationships/customXml" Target="../ink/ink684.xml"/><Relationship Id="rId38" Type="http://schemas.openxmlformats.org/officeDocument/2006/relationships/customXml" Target="../ink/ink689.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691.xml"/></Relationships>
</file>

<file path=ppt/slides/_rels/slide4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47.xml.rels><?xml version="1.0" encoding="UTF-8" standalone="yes"?>
<Relationships xmlns="http://schemas.openxmlformats.org/package/2006/relationships"><Relationship Id="rId13" Type="http://schemas.openxmlformats.org/officeDocument/2006/relationships/customXml" Target="../ink/ink707.xml"/><Relationship Id="rId18" Type="http://schemas.openxmlformats.org/officeDocument/2006/relationships/customXml" Target="../ink/ink712.xml"/><Relationship Id="rId26" Type="http://schemas.openxmlformats.org/officeDocument/2006/relationships/customXml" Target="../ink/ink719.xml"/><Relationship Id="rId39" Type="http://schemas.openxmlformats.org/officeDocument/2006/relationships/customXml" Target="../ink/ink731.xml"/><Relationship Id="rId21" Type="http://schemas.openxmlformats.org/officeDocument/2006/relationships/customXml" Target="../ink/ink714.xml"/><Relationship Id="rId34" Type="http://schemas.openxmlformats.org/officeDocument/2006/relationships/customXml" Target="../ink/ink726.xml"/><Relationship Id="rId42" Type="http://schemas.openxmlformats.org/officeDocument/2006/relationships/customXml" Target="../ink/ink733.xml"/><Relationship Id="rId47" Type="http://schemas.openxmlformats.org/officeDocument/2006/relationships/customXml" Target="../ink/ink737.xml"/><Relationship Id="rId7" Type="http://schemas.openxmlformats.org/officeDocument/2006/relationships/customXml" Target="../ink/ink701.xml"/><Relationship Id="rId2" Type="http://schemas.openxmlformats.org/officeDocument/2006/relationships/notesSlide" Target="../notesSlides/notesSlide45.xml"/><Relationship Id="rId16" Type="http://schemas.openxmlformats.org/officeDocument/2006/relationships/customXml" Target="../ink/ink710.xml"/><Relationship Id="rId29" Type="http://schemas.openxmlformats.org/officeDocument/2006/relationships/customXml" Target="../ink/ink722.xml"/><Relationship Id="rId1" Type="http://schemas.openxmlformats.org/officeDocument/2006/relationships/slideLayout" Target="../slideLayouts/slideLayout1.xml"/><Relationship Id="rId6" Type="http://schemas.openxmlformats.org/officeDocument/2006/relationships/customXml" Target="../ink/ink700.xml"/><Relationship Id="rId11" Type="http://schemas.openxmlformats.org/officeDocument/2006/relationships/customXml" Target="../ink/ink705.xml"/><Relationship Id="rId24" Type="http://schemas.openxmlformats.org/officeDocument/2006/relationships/customXml" Target="../ink/ink717.xml"/><Relationship Id="rId32" Type="http://schemas.openxmlformats.org/officeDocument/2006/relationships/image" Target="../media/image5.png"/><Relationship Id="rId37" Type="http://schemas.openxmlformats.org/officeDocument/2006/relationships/customXml" Target="../ink/ink729.xml"/><Relationship Id="rId40" Type="http://schemas.openxmlformats.org/officeDocument/2006/relationships/image" Target="../media/image7.png"/><Relationship Id="rId45" Type="http://schemas.openxmlformats.org/officeDocument/2006/relationships/customXml" Target="../ink/ink736.xml"/><Relationship Id="rId5" Type="http://schemas.openxmlformats.org/officeDocument/2006/relationships/customXml" Target="../ink/ink699.xml"/><Relationship Id="rId15" Type="http://schemas.openxmlformats.org/officeDocument/2006/relationships/customXml" Target="../ink/ink709.xml"/><Relationship Id="rId23" Type="http://schemas.openxmlformats.org/officeDocument/2006/relationships/customXml" Target="../ink/ink716.xml"/><Relationship Id="rId28" Type="http://schemas.openxmlformats.org/officeDocument/2006/relationships/customXml" Target="../ink/ink721.xml"/><Relationship Id="rId36" Type="http://schemas.openxmlformats.org/officeDocument/2006/relationships/customXml" Target="../ink/ink728.xml"/><Relationship Id="rId10" Type="http://schemas.openxmlformats.org/officeDocument/2006/relationships/customXml" Target="../ink/ink704.xml"/><Relationship Id="rId19" Type="http://schemas.openxmlformats.org/officeDocument/2006/relationships/customXml" Target="../ink/ink713.xml"/><Relationship Id="rId31" Type="http://schemas.openxmlformats.org/officeDocument/2006/relationships/customXml" Target="../ink/ink724.xml"/><Relationship Id="rId44" Type="http://schemas.openxmlformats.org/officeDocument/2006/relationships/customXml" Target="../ink/ink735.xml"/><Relationship Id="rId4" Type="http://schemas.openxmlformats.org/officeDocument/2006/relationships/image" Target="../media/image3.png"/><Relationship Id="rId9" Type="http://schemas.openxmlformats.org/officeDocument/2006/relationships/customXml" Target="../ink/ink703.xml"/><Relationship Id="rId14" Type="http://schemas.openxmlformats.org/officeDocument/2006/relationships/customXml" Target="../ink/ink708.xml"/><Relationship Id="rId22" Type="http://schemas.openxmlformats.org/officeDocument/2006/relationships/customXml" Target="../ink/ink715.xml"/><Relationship Id="rId27" Type="http://schemas.openxmlformats.org/officeDocument/2006/relationships/customXml" Target="../ink/ink720.xml"/><Relationship Id="rId30" Type="http://schemas.openxmlformats.org/officeDocument/2006/relationships/customXml" Target="../ink/ink723.xml"/><Relationship Id="rId35" Type="http://schemas.openxmlformats.org/officeDocument/2006/relationships/customXml" Target="../ink/ink727.xml"/><Relationship Id="rId43" Type="http://schemas.openxmlformats.org/officeDocument/2006/relationships/customXml" Target="../ink/ink734.xml"/><Relationship Id="rId48" Type="http://schemas.openxmlformats.org/officeDocument/2006/relationships/customXml" Target="../ink/ink738.xml"/><Relationship Id="rId8" Type="http://schemas.openxmlformats.org/officeDocument/2006/relationships/customXml" Target="../ink/ink702.xml"/><Relationship Id="rId3" Type="http://schemas.openxmlformats.org/officeDocument/2006/relationships/customXml" Target="../ink/ink698.xml"/><Relationship Id="rId12" Type="http://schemas.openxmlformats.org/officeDocument/2006/relationships/customXml" Target="../ink/ink706.xml"/><Relationship Id="rId17" Type="http://schemas.openxmlformats.org/officeDocument/2006/relationships/customXml" Target="../ink/ink711.xml"/><Relationship Id="rId25" Type="http://schemas.openxmlformats.org/officeDocument/2006/relationships/customXml" Target="../ink/ink718.xml"/><Relationship Id="rId33" Type="http://schemas.openxmlformats.org/officeDocument/2006/relationships/customXml" Target="../ink/ink725.xml"/><Relationship Id="rId38" Type="http://schemas.openxmlformats.org/officeDocument/2006/relationships/customXml" Target="../ink/ink730.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732.xml"/></Relationships>
</file>

<file path=ppt/slides/_rels/slide4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23.jpg"/></Relationships>
</file>

<file path=ppt/slides/_rels/slide49.xml.rels><?xml version="1.0" encoding="UTF-8" standalone="yes"?>
<Relationships xmlns="http://schemas.openxmlformats.org/package/2006/relationships"><Relationship Id="rId13" Type="http://schemas.openxmlformats.org/officeDocument/2006/relationships/customXml" Target="../ink/ink748.xml"/><Relationship Id="rId18" Type="http://schemas.openxmlformats.org/officeDocument/2006/relationships/customXml" Target="../ink/ink753.xml"/><Relationship Id="rId26" Type="http://schemas.openxmlformats.org/officeDocument/2006/relationships/customXml" Target="../ink/ink760.xml"/><Relationship Id="rId39" Type="http://schemas.openxmlformats.org/officeDocument/2006/relationships/customXml" Target="../ink/ink772.xml"/><Relationship Id="rId21" Type="http://schemas.openxmlformats.org/officeDocument/2006/relationships/customXml" Target="../ink/ink755.xml"/><Relationship Id="rId34" Type="http://schemas.openxmlformats.org/officeDocument/2006/relationships/customXml" Target="../ink/ink767.xml"/><Relationship Id="rId42" Type="http://schemas.openxmlformats.org/officeDocument/2006/relationships/customXml" Target="../ink/ink774.xml"/><Relationship Id="rId47" Type="http://schemas.openxmlformats.org/officeDocument/2006/relationships/customXml" Target="../ink/ink778.xml"/><Relationship Id="rId7" Type="http://schemas.openxmlformats.org/officeDocument/2006/relationships/customXml" Target="../ink/ink742.xml"/><Relationship Id="rId2" Type="http://schemas.openxmlformats.org/officeDocument/2006/relationships/notesSlide" Target="../notesSlides/notesSlide47.xml"/><Relationship Id="rId16" Type="http://schemas.openxmlformats.org/officeDocument/2006/relationships/customXml" Target="../ink/ink751.xml"/><Relationship Id="rId29" Type="http://schemas.openxmlformats.org/officeDocument/2006/relationships/customXml" Target="../ink/ink763.xml"/><Relationship Id="rId1" Type="http://schemas.openxmlformats.org/officeDocument/2006/relationships/slideLayout" Target="../slideLayouts/slideLayout1.xml"/><Relationship Id="rId6" Type="http://schemas.openxmlformats.org/officeDocument/2006/relationships/customXml" Target="../ink/ink741.xml"/><Relationship Id="rId11" Type="http://schemas.openxmlformats.org/officeDocument/2006/relationships/customXml" Target="../ink/ink746.xml"/><Relationship Id="rId24" Type="http://schemas.openxmlformats.org/officeDocument/2006/relationships/customXml" Target="../ink/ink758.xml"/><Relationship Id="rId32" Type="http://schemas.openxmlformats.org/officeDocument/2006/relationships/image" Target="../media/image5.png"/><Relationship Id="rId37" Type="http://schemas.openxmlformats.org/officeDocument/2006/relationships/customXml" Target="../ink/ink770.xml"/><Relationship Id="rId40" Type="http://schemas.openxmlformats.org/officeDocument/2006/relationships/image" Target="../media/image7.png"/><Relationship Id="rId45" Type="http://schemas.openxmlformats.org/officeDocument/2006/relationships/customXml" Target="../ink/ink777.xml"/><Relationship Id="rId5" Type="http://schemas.openxmlformats.org/officeDocument/2006/relationships/customXml" Target="../ink/ink740.xml"/><Relationship Id="rId15" Type="http://schemas.openxmlformats.org/officeDocument/2006/relationships/customXml" Target="../ink/ink750.xml"/><Relationship Id="rId23" Type="http://schemas.openxmlformats.org/officeDocument/2006/relationships/customXml" Target="../ink/ink757.xml"/><Relationship Id="rId28" Type="http://schemas.openxmlformats.org/officeDocument/2006/relationships/customXml" Target="../ink/ink762.xml"/><Relationship Id="rId36" Type="http://schemas.openxmlformats.org/officeDocument/2006/relationships/customXml" Target="../ink/ink769.xml"/><Relationship Id="rId10" Type="http://schemas.openxmlformats.org/officeDocument/2006/relationships/customXml" Target="../ink/ink745.xml"/><Relationship Id="rId19" Type="http://schemas.openxmlformats.org/officeDocument/2006/relationships/customXml" Target="../ink/ink754.xml"/><Relationship Id="rId31" Type="http://schemas.openxmlformats.org/officeDocument/2006/relationships/customXml" Target="../ink/ink765.xml"/><Relationship Id="rId44" Type="http://schemas.openxmlformats.org/officeDocument/2006/relationships/customXml" Target="../ink/ink776.xml"/><Relationship Id="rId4" Type="http://schemas.openxmlformats.org/officeDocument/2006/relationships/image" Target="../media/image3.png"/><Relationship Id="rId9" Type="http://schemas.openxmlformats.org/officeDocument/2006/relationships/customXml" Target="../ink/ink744.xml"/><Relationship Id="rId14" Type="http://schemas.openxmlformats.org/officeDocument/2006/relationships/customXml" Target="../ink/ink749.xml"/><Relationship Id="rId22" Type="http://schemas.openxmlformats.org/officeDocument/2006/relationships/customXml" Target="../ink/ink756.xml"/><Relationship Id="rId27" Type="http://schemas.openxmlformats.org/officeDocument/2006/relationships/customXml" Target="../ink/ink761.xml"/><Relationship Id="rId30" Type="http://schemas.openxmlformats.org/officeDocument/2006/relationships/customXml" Target="../ink/ink764.xml"/><Relationship Id="rId35" Type="http://schemas.openxmlformats.org/officeDocument/2006/relationships/customXml" Target="../ink/ink768.xml"/><Relationship Id="rId43" Type="http://schemas.openxmlformats.org/officeDocument/2006/relationships/customXml" Target="../ink/ink775.xml"/><Relationship Id="rId48" Type="http://schemas.openxmlformats.org/officeDocument/2006/relationships/customXml" Target="../ink/ink779.xml"/><Relationship Id="rId8" Type="http://schemas.openxmlformats.org/officeDocument/2006/relationships/customXml" Target="../ink/ink743.xml"/><Relationship Id="rId3" Type="http://schemas.openxmlformats.org/officeDocument/2006/relationships/customXml" Target="../ink/ink739.xml"/><Relationship Id="rId12" Type="http://schemas.openxmlformats.org/officeDocument/2006/relationships/customXml" Target="../ink/ink747.xml"/><Relationship Id="rId17" Type="http://schemas.openxmlformats.org/officeDocument/2006/relationships/customXml" Target="../ink/ink752.xml"/><Relationship Id="rId25" Type="http://schemas.openxmlformats.org/officeDocument/2006/relationships/customXml" Target="../ink/ink759.xml"/><Relationship Id="rId33" Type="http://schemas.openxmlformats.org/officeDocument/2006/relationships/customXml" Target="../ink/ink766.xml"/><Relationship Id="rId38" Type="http://schemas.openxmlformats.org/officeDocument/2006/relationships/customXml" Target="../ink/ink771.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773.xml"/></Relationships>
</file>

<file path=ppt/slides/_rels/slide5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3" Type="http://schemas.openxmlformats.org/officeDocument/2006/relationships/customXml" Target="../ink/ink789.xml"/><Relationship Id="rId18" Type="http://schemas.openxmlformats.org/officeDocument/2006/relationships/customXml" Target="../ink/ink794.xml"/><Relationship Id="rId26" Type="http://schemas.openxmlformats.org/officeDocument/2006/relationships/customXml" Target="../ink/ink801.xml"/><Relationship Id="rId39" Type="http://schemas.openxmlformats.org/officeDocument/2006/relationships/customXml" Target="../ink/ink813.xml"/><Relationship Id="rId21" Type="http://schemas.openxmlformats.org/officeDocument/2006/relationships/customXml" Target="../ink/ink796.xml"/><Relationship Id="rId34" Type="http://schemas.openxmlformats.org/officeDocument/2006/relationships/customXml" Target="../ink/ink808.xml"/><Relationship Id="rId42" Type="http://schemas.openxmlformats.org/officeDocument/2006/relationships/customXml" Target="../ink/ink815.xml"/><Relationship Id="rId47" Type="http://schemas.openxmlformats.org/officeDocument/2006/relationships/customXml" Target="../ink/ink819.xml"/><Relationship Id="rId7" Type="http://schemas.openxmlformats.org/officeDocument/2006/relationships/customXml" Target="../ink/ink783.xml"/><Relationship Id="rId2" Type="http://schemas.openxmlformats.org/officeDocument/2006/relationships/notesSlide" Target="../notesSlides/notesSlide49.xml"/><Relationship Id="rId16" Type="http://schemas.openxmlformats.org/officeDocument/2006/relationships/customXml" Target="../ink/ink792.xml"/><Relationship Id="rId29" Type="http://schemas.openxmlformats.org/officeDocument/2006/relationships/customXml" Target="../ink/ink804.xml"/><Relationship Id="rId1" Type="http://schemas.openxmlformats.org/officeDocument/2006/relationships/slideLayout" Target="../slideLayouts/slideLayout1.xml"/><Relationship Id="rId6" Type="http://schemas.openxmlformats.org/officeDocument/2006/relationships/customXml" Target="../ink/ink782.xml"/><Relationship Id="rId11" Type="http://schemas.openxmlformats.org/officeDocument/2006/relationships/customXml" Target="../ink/ink787.xml"/><Relationship Id="rId24" Type="http://schemas.openxmlformats.org/officeDocument/2006/relationships/customXml" Target="../ink/ink799.xml"/><Relationship Id="rId32" Type="http://schemas.openxmlformats.org/officeDocument/2006/relationships/image" Target="../media/image5.png"/><Relationship Id="rId37" Type="http://schemas.openxmlformats.org/officeDocument/2006/relationships/customXml" Target="../ink/ink811.xml"/><Relationship Id="rId40" Type="http://schemas.openxmlformats.org/officeDocument/2006/relationships/image" Target="../media/image7.png"/><Relationship Id="rId45" Type="http://schemas.openxmlformats.org/officeDocument/2006/relationships/customXml" Target="../ink/ink818.xml"/><Relationship Id="rId5" Type="http://schemas.openxmlformats.org/officeDocument/2006/relationships/customXml" Target="../ink/ink781.xml"/><Relationship Id="rId15" Type="http://schemas.openxmlformats.org/officeDocument/2006/relationships/customXml" Target="../ink/ink791.xml"/><Relationship Id="rId23" Type="http://schemas.openxmlformats.org/officeDocument/2006/relationships/customXml" Target="../ink/ink798.xml"/><Relationship Id="rId28" Type="http://schemas.openxmlformats.org/officeDocument/2006/relationships/customXml" Target="../ink/ink803.xml"/><Relationship Id="rId36" Type="http://schemas.openxmlformats.org/officeDocument/2006/relationships/customXml" Target="../ink/ink810.xml"/><Relationship Id="rId10" Type="http://schemas.openxmlformats.org/officeDocument/2006/relationships/customXml" Target="../ink/ink786.xml"/><Relationship Id="rId19" Type="http://schemas.openxmlformats.org/officeDocument/2006/relationships/customXml" Target="../ink/ink795.xml"/><Relationship Id="rId31" Type="http://schemas.openxmlformats.org/officeDocument/2006/relationships/customXml" Target="../ink/ink806.xml"/><Relationship Id="rId44" Type="http://schemas.openxmlformats.org/officeDocument/2006/relationships/customXml" Target="../ink/ink817.xml"/><Relationship Id="rId4" Type="http://schemas.openxmlformats.org/officeDocument/2006/relationships/image" Target="../media/image3.png"/><Relationship Id="rId9" Type="http://schemas.openxmlformats.org/officeDocument/2006/relationships/customXml" Target="../ink/ink785.xml"/><Relationship Id="rId14" Type="http://schemas.openxmlformats.org/officeDocument/2006/relationships/customXml" Target="../ink/ink790.xml"/><Relationship Id="rId22" Type="http://schemas.openxmlformats.org/officeDocument/2006/relationships/customXml" Target="../ink/ink797.xml"/><Relationship Id="rId27" Type="http://schemas.openxmlformats.org/officeDocument/2006/relationships/customXml" Target="../ink/ink802.xml"/><Relationship Id="rId30" Type="http://schemas.openxmlformats.org/officeDocument/2006/relationships/customXml" Target="../ink/ink805.xml"/><Relationship Id="rId35" Type="http://schemas.openxmlformats.org/officeDocument/2006/relationships/customXml" Target="../ink/ink809.xml"/><Relationship Id="rId43" Type="http://schemas.openxmlformats.org/officeDocument/2006/relationships/customXml" Target="../ink/ink816.xml"/><Relationship Id="rId48" Type="http://schemas.openxmlformats.org/officeDocument/2006/relationships/customXml" Target="../ink/ink820.xml"/><Relationship Id="rId8" Type="http://schemas.openxmlformats.org/officeDocument/2006/relationships/customXml" Target="../ink/ink784.xml"/><Relationship Id="rId3" Type="http://schemas.openxmlformats.org/officeDocument/2006/relationships/customXml" Target="../ink/ink780.xml"/><Relationship Id="rId12" Type="http://schemas.openxmlformats.org/officeDocument/2006/relationships/customXml" Target="../ink/ink788.xml"/><Relationship Id="rId17" Type="http://schemas.openxmlformats.org/officeDocument/2006/relationships/customXml" Target="../ink/ink793.xml"/><Relationship Id="rId25" Type="http://schemas.openxmlformats.org/officeDocument/2006/relationships/customXml" Target="../ink/ink800.xml"/><Relationship Id="rId33" Type="http://schemas.openxmlformats.org/officeDocument/2006/relationships/customXml" Target="../ink/ink807.xml"/><Relationship Id="rId38" Type="http://schemas.openxmlformats.org/officeDocument/2006/relationships/customXml" Target="../ink/ink812.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814.xml"/></Relationships>
</file>

<file path=ppt/slides/_rels/slide5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3" Type="http://schemas.openxmlformats.org/officeDocument/2006/relationships/customXml" Target="../ink/ink830.xml"/><Relationship Id="rId18" Type="http://schemas.openxmlformats.org/officeDocument/2006/relationships/customXml" Target="../ink/ink835.xml"/><Relationship Id="rId26" Type="http://schemas.openxmlformats.org/officeDocument/2006/relationships/customXml" Target="../ink/ink842.xml"/><Relationship Id="rId39" Type="http://schemas.openxmlformats.org/officeDocument/2006/relationships/customXml" Target="../ink/ink854.xml"/><Relationship Id="rId21" Type="http://schemas.openxmlformats.org/officeDocument/2006/relationships/customXml" Target="../ink/ink837.xml"/><Relationship Id="rId34" Type="http://schemas.openxmlformats.org/officeDocument/2006/relationships/customXml" Target="../ink/ink849.xml"/><Relationship Id="rId42" Type="http://schemas.openxmlformats.org/officeDocument/2006/relationships/customXml" Target="../ink/ink856.xml"/><Relationship Id="rId47" Type="http://schemas.openxmlformats.org/officeDocument/2006/relationships/customXml" Target="../ink/ink860.xml"/><Relationship Id="rId7" Type="http://schemas.openxmlformats.org/officeDocument/2006/relationships/customXml" Target="../ink/ink824.xml"/><Relationship Id="rId2" Type="http://schemas.openxmlformats.org/officeDocument/2006/relationships/notesSlide" Target="../notesSlides/notesSlide51.xml"/><Relationship Id="rId16" Type="http://schemas.openxmlformats.org/officeDocument/2006/relationships/customXml" Target="../ink/ink833.xml"/><Relationship Id="rId29" Type="http://schemas.openxmlformats.org/officeDocument/2006/relationships/customXml" Target="../ink/ink845.xml"/><Relationship Id="rId1" Type="http://schemas.openxmlformats.org/officeDocument/2006/relationships/slideLayout" Target="../slideLayouts/slideLayout1.xml"/><Relationship Id="rId6" Type="http://schemas.openxmlformats.org/officeDocument/2006/relationships/customXml" Target="../ink/ink823.xml"/><Relationship Id="rId11" Type="http://schemas.openxmlformats.org/officeDocument/2006/relationships/customXml" Target="../ink/ink828.xml"/><Relationship Id="rId24" Type="http://schemas.openxmlformats.org/officeDocument/2006/relationships/customXml" Target="../ink/ink840.xml"/><Relationship Id="rId32" Type="http://schemas.openxmlformats.org/officeDocument/2006/relationships/image" Target="../media/image5.png"/><Relationship Id="rId37" Type="http://schemas.openxmlformats.org/officeDocument/2006/relationships/customXml" Target="../ink/ink852.xml"/><Relationship Id="rId40" Type="http://schemas.openxmlformats.org/officeDocument/2006/relationships/image" Target="../media/image7.png"/><Relationship Id="rId45" Type="http://schemas.openxmlformats.org/officeDocument/2006/relationships/customXml" Target="../ink/ink859.xml"/><Relationship Id="rId5" Type="http://schemas.openxmlformats.org/officeDocument/2006/relationships/customXml" Target="../ink/ink822.xml"/><Relationship Id="rId15" Type="http://schemas.openxmlformats.org/officeDocument/2006/relationships/customXml" Target="../ink/ink832.xml"/><Relationship Id="rId23" Type="http://schemas.openxmlformats.org/officeDocument/2006/relationships/customXml" Target="../ink/ink839.xml"/><Relationship Id="rId28" Type="http://schemas.openxmlformats.org/officeDocument/2006/relationships/customXml" Target="../ink/ink844.xml"/><Relationship Id="rId36" Type="http://schemas.openxmlformats.org/officeDocument/2006/relationships/customXml" Target="../ink/ink851.xml"/><Relationship Id="rId10" Type="http://schemas.openxmlformats.org/officeDocument/2006/relationships/customXml" Target="../ink/ink827.xml"/><Relationship Id="rId19" Type="http://schemas.openxmlformats.org/officeDocument/2006/relationships/customXml" Target="../ink/ink836.xml"/><Relationship Id="rId31" Type="http://schemas.openxmlformats.org/officeDocument/2006/relationships/customXml" Target="../ink/ink847.xml"/><Relationship Id="rId44" Type="http://schemas.openxmlformats.org/officeDocument/2006/relationships/customXml" Target="../ink/ink858.xml"/><Relationship Id="rId4" Type="http://schemas.openxmlformats.org/officeDocument/2006/relationships/image" Target="../media/image3.png"/><Relationship Id="rId9" Type="http://schemas.openxmlformats.org/officeDocument/2006/relationships/customXml" Target="../ink/ink826.xml"/><Relationship Id="rId14" Type="http://schemas.openxmlformats.org/officeDocument/2006/relationships/customXml" Target="../ink/ink831.xml"/><Relationship Id="rId22" Type="http://schemas.openxmlformats.org/officeDocument/2006/relationships/customXml" Target="../ink/ink838.xml"/><Relationship Id="rId27" Type="http://schemas.openxmlformats.org/officeDocument/2006/relationships/customXml" Target="../ink/ink843.xml"/><Relationship Id="rId30" Type="http://schemas.openxmlformats.org/officeDocument/2006/relationships/customXml" Target="../ink/ink846.xml"/><Relationship Id="rId35" Type="http://schemas.openxmlformats.org/officeDocument/2006/relationships/customXml" Target="../ink/ink850.xml"/><Relationship Id="rId43" Type="http://schemas.openxmlformats.org/officeDocument/2006/relationships/customXml" Target="../ink/ink857.xml"/><Relationship Id="rId48" Type="http://schemas.openxmlformats.org/officeDocument/2006/relationships/customXml" Target="../ink/ink861.xml"/><Relationship Id="rId8" Type="http://schemas.openxmlformats.org/officeDocument/2006/relationships/customXml" Target="../ink/ink825.xml"/><Relationship Id="rId3" Type="http://schemas.openxmlformats.org/officeDocument/2006/relationships/customXml" Target="../ink/ink821.xml"/><Relationship Id="rId12" Type="http://schemas.openxmlformats.org/officeDocument/2006/relationships/customXml" Target="../ink/ink829.xml"/><Relationship Id="rId17" Type="http://schemas.openxmlformats.org/officeDocument/2006/relationships/customXml" Target="../ink/ink834.xml"/><Relationship Id="rId25" Type="http://schemas.openxmlformats.org/officeDocument/2006/relationships/customXml" Target="../ink/ink841.xml"/><Relationship Id="rId33" Type="http://schemas.openxmlformats.org/officeDocument/2006/relationships/customXml" Target="../ink/ink848.xml"/><Relationship Id="rId38" Type="http://schemas.openxmlformats.org/officeDocument/2006/relationships/customXml" Target="../ink/ink853.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855.xml"/></Relationships>
</file>

<file path=ppt/slides/_rels/slide5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2.xml"/><Relationship Id="rId1" Type="http://schemas.openxmlformats.org/officeDocument/2006/relationships/slideLayout" Target="../slideLayouts/slideLayout1.xml"/><Relationship Id="rId4" Type="http://schemas.openxmlformats.org/officeDocument/2006/relationships/image" Target="../media/image27.jpg"/></Relationships>
</file>

<file path=ppt/slides/_rels/slide55.xml.rels><?xml version="1.0" encoding="UTF-8" standalone="yes"?>
<Relationships xmlns="http://schemas.openxmlformats.org/package/2006/relationships"><Relationship Id="rId13" Type="http://schemas.openxmlformats.org/officeDocument/2006/relationships/customXml" Target="../ink/ink871.xml"/><Relationship Id="rId18" Type="http://schemas.openxmlformats.org/officeDocument/2006/relationships/customXml" Target="../ink/ink876.xml"/><Relationship Id="rId26" Type="http://schemas.openxmlformats.org/officeDocument/2006/relationships/customXml" Target="../ink/ink883.xml"/><Relationship Id="rId39" Type="http://schemas.openxmlformats.org/officeDocument/2006/relationships/customXml" Target="../ink/ink895.xml"/><Relationship Id="rId21" Type="http://schemas.openxmlformats.org/officeDocument/2006/relationships/customXml" Target="../ink/ink878.xml"/><Relationship Id="rId34" Type="http://schemas.openxmlformats.org/officeDocument/2006/relationships/customXml" Target="../ink/ink890.xml"/><Relationship Id="rId42" Type="http://schemas.openxmlformats.org/officeDocument/2006/relationships/customXml" Target="../ink/ink897.xml"/><Relationship Id="rId47" Type="http://schemas.openxmlformats.org/officeDocument/2006/relationships/customXml" Target="../ink/ink901.xml"/><Relationship Id="rId7" Type="http://schemas.openxmlformats.org/officeDocument/2006/relationships/customXml" Target="../ink/ink865.xml"/><Relationship Id="rId2" Type="http://schemas.openxmlformats.org/officeDocument/2006/relationships/notesSlide" Target="../notesSlides/notesSlide53.xml"/><Relationship Id="rId16" Type="http://schemas.openxmlformats.org/officeDocument/2006/relationships/customXml" Target="../ink/ink874.xml"/><Relationship Id="rId29" Type="http://schemas.openxmlformats.org/officeDocument/2006/relationships/customXml" Target="../ink/ink886.xml"/><Relationship Id="rId1" Type="http://schemas.openxmlformats.org/officeDocument/2006/relationships/slideLayout" Target="../slideLayouts/slideLayout1.xml"/><Relationship Id="rId6" Type="http://schemas.openxmlformats.org/officeDocument/2006/relationships/customXml" Target="../ink/ink864.xml"/><Relationship Id="rId11" Type="http://schemas.openxmlformats.org/officeDocument/2006/relationships/customXml" Target="../ink/ink869.xml"/><Relationship Id="rId24" Type="http://schemas.openxmlformats.org/officeDocument/2006/relationships/customXml" Target="../ink/ink881.xml"/><Relationship Id="rId32" Type="http://schemas.openxmlformats.org/officeDocument/2006/relationships/image" Target="../media/image5.png"/><Relationship Id="rId37" Type="http://schemas.openxmlformats.org/officeDocument/2006/relationships/customXml" Target="../ink/ink893.xml"/><Relationship Id="rId40" Type="http://schemas.openxmlformats.org/officeDocument/2006/relationships/image" Target="../media/image7.png"/><Relationship Id="rId45" Type="http://schemas.openxmlformats.org/officeDocument/2006/relationships/customXml" Target="../ink/ink900.xml"/><Relationship Id="rId5" Type="http://schemas.openxmlformats.org/officeDocument/2006/relationships/customXml" Target="../ink/ink863.xml"/><Relationship Id="rId15" Type="http://schemas.openxmlformats.org/officeDocument/2006/relationships/customXml" Target="../ink/ink873.xml"/><Relationship Id="rId23" Type="http://schemas.openxmlformats.org/officeDocument/2006/relationships/customXml" Target="../ink/ink880.xml"/><Relationship Id="rId28" Type="http://schemas.openxmlformats.org/officeDocument/2006/relationships/customXml" Target="../ink/ink885.xml"/><Relationship Id="rId36" Type="http://schemas.openxmlformats.org/officeDocument/2006/relationships/customXml" Target="../ink/ink892.xml"/><Relationship Id="rId10" Type="http://schemas.openxmlformats.org/officeDocument/2006/relationships/customXml" Target="../ink/ink868.xml"/><Relationship Id="rId19" Type="http://schemas.openxmlformats.org/officeDocument/2006/relationships/customXml" Target="../ink/ink877.xml"/><Relationship Id="rId31" Type="http://schemas.openxmlformats.org/officeDocument/2006/relationships/customXml" Target="../ink/ink888.xml"/><Relationship Id="rId44" Type="http://schemas.openxmlformats.org/officeDocument/2006/relationships/customXml" Target="../ink/ink899.xml"/><Relationship Id="rId4" Type="http://schemas.openxmlformats.org/officeDocument/2006/relationships/image" Target="../media/image3.png"/><Relationship Id="rId9" Type="http://schemas.openxmlformats.org/officeDocument/2006/relationships/customXml" Target="../ink/ink867.xml"/><Relationship Id="rId14" Type="http://schemas.openxmlformats.org/officeDocument/2006/relationships/customXml" Target="../ink/ink872.xml"/><Relationship Id="rId22" Type="http://schemas.openxmlformats.org/officeDocument/2006/relationships/customXml" Target="../ink/ink879.xml"/><Relationship Id="rId27" Type="http://schemas.openxmlformats.org/officeDocument/2006/relationships/customXml" Target="../ink/ink884.xml"/><Relationship Id="rId30" Type="http://schemas.openxmlformats.org/officeDocument/2006/relationships/customXml" Target="../ink/ink887.xml"/><Relationship Id="rId35" Type="http://schemas.openxmlformats.org/officeDocument/2006/relationships/customXml" Target="../ink/ink891.xml"/><Relationship Id="rId43" Type="http://schemas.openxmlformats.org/officeDocument/2006/relationships/customXml" Target="../ink/ink898.xml"/><Relationship Id="rId48" Type="http://schemas.openxmlformats.org/officeDocument/2006/relationships/customXml" Target="../ink/ink902.xml"/><Relationship Id="rId8" Type="http://schemas.openxmlformats.org/officeDocument/2006/relationships/customXml" Target="../ink/ink866.xml"/><Relationship Id="rId3" Type="http://schemas.openxmlformats.org/officeDocument/2006/relationships/customXml" Target="../ink/ink862.xml"/><Relationship Id="rId12" Type="http://schemas.openxmlformats.org/officeDocument/2006/relationships/customXml" Target="../ink/ink870.xml"/><Relationship Id="rId17" Type="http://schemas.openxmlformats.org/officeDocument/2006/relationships/customXml" Target="../ink/ink875.xml"/><Relationship Id="rId25" Type="http://schemas.openxmlformats.org/officeDocument/2006/relationships/customXml" Target="../ink/ink882.xml"/><Relationship Id="rId33" Type="http://schemas.openxmlformats.org/officeDocument/2006/relationships/customXml" Target="../ink/ink889.xml"/><Relationship Id="rId38" Type="http://schemas.openxmlformats.org/officeDocument/2006/relationships/customXml" Target="../ink/ink894.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896.xml"/></Relationships>
</file>

<file path=ppt/slides/_rels/slide5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3" Type="http://schemas.openxmlformats.org/officeDocument/2006/relationships/customXml" Target="../ink/ink912.xml"/><Relationship Id="rId18" Type="http://schemas.openxmlformats.org/officeDocument/2006/relationships/customXml" Target="../ink/ink917.xml"/><Relationship Id="rId26" Type="http://schemas.openxmlformats.org/officeDocument/2006/relationships/customXml" Target="../ink/ink924.xml"/><Relationship Id="rId39" Type="http://schemas.openxmlformats.org/officeDocument/2006/relationships/customXml" Target="../ink/ink936.xml"/><Relationship Id="rId21" Type="http://schemas.openxmlformats.org/officeDocument/2006/relationships/customXml" Target="../ink/ink919.xml"/><Relationship Id="rId34" Type="http://schemas.openxmlformats.org/officeDocument/2006/relationships/customXml" Target="../ink/ink931.xml"/><Relationship Id="rId42" Type="http://schemas.openxmlformats.org/officeDocument/2006/relationships/customXml" Target="../ink/ink938.xml"/><Relationship Id="rId47" Type="http://schemas.openxmlformats.org/officeDocument/2006/relationships/customXml" Target="../ink/ink942.xml"/><Relationship Id="rId7" Type="http://schemas.openxmlformats.org/officeDocument/2006/relationships/customXml" Target="../ink/ink906.xml"/><Relationship Id="rId2" Type="http://schemas.openxmlformats.org/officeDocument/2006/relationships/notesSlide" Target="../notesSlides/notesSlide55.xml"/><Relationship Id="rId16" Type="http://schemas.openxmlformats.org/officeDocument/2006/relationships/customXml" Target="../ink/ink915.xml"/><Relationship Id="rId29" Type="http://schemas.openxmlformats.org/officeDocument/2006/relationships/customXml" Target="../ink/ink927.xml"/><Relationship Id="rId1" Type="http://schemas.openxmlformats.org/officeDocument/2006/relationships/slideLayout" Target="../slideLayouts/slideLayout1.xml"/><Relationship Id="rId6" Type="http://schemas.openxmlformats.org/officeDocument/2006/relationships/customXml" Target="../ink/ink905.xml"/><Relationship Id="rId11" Type="http://schemas.openxmlformats.org/officeDocument/2006/relationships/customXml" Target="../ink/ink910.xml"/><Relationship Id="rId24" Type="http://schemas.openxmlformats.org/officeDocument/2006/relationships/customXml" Target="../ink/ink922.xml"/><Relationship Id="rId32" Type="http://schemas.openxmlformats.org/officeDocument/2006/relationships/image" Target="../media/image5.png"/><Relationship Id="rId37" Type="http://schemas.openxmlformats.org/officeDocument/2006/relationships/customXml" Target="../ink/ink934.xml"/><Relationship Id="rId40" Type="http://schemas.openxmlformats.org/officeDocument/2006/relationships/image" Target="../media/image7.png"/><Relationship Id="rId45" Type="http://schemas.openxmlformats.org/officeDocument/2006/relationships/customXml" Target="../ink/ink941.xml"/><Relationship Id="rId5" Type="http://schemas.openxmlformats.org/officeDocument/2006/relationships/customXml" Target="../ink/ink904.xml"/><Relationship Id="rId15" Type="http://schemas.openxmlformats.org/officeDocument/2006/relationships/customXml" Target="../ink/ink914.xml"/><Relationship Id="rId23" Type="http://schemas.openxmlformats.org/officeDocument/2006/relationships/customXml" Target="../ink/ink921.xml"/><Relationship Id="rId28" Type="http://schemas.openxmlformats.org/officeDocument/2006/relationships/customXml" Target="../ink/ink926.xml"/><Relationship Id="rId36" Type="http://schemas.openxmlformats.org/officeDocument/2006/relationships/customXml" Target="../ink/ink933.xml"/><Relationship Id="rId10" Type="http://schemas.openxmlformats.org/officeDocument/2006/relationships/customXml" Target="../ink/ink909.xml"/><Relationship Id="rId19" Type="http://schemas.openxmlformats.org/officeDocument/2006/relationships/customXml" Target="../ink/ink918.xml"/><Relationship Id="rId31" Type="http://schemas.openxmlformats.org/officeDocument/2006/relationships/customXml" Target="../ink/ink929.xml"/><Relationship Id="rId44" Type="http://schemas.openxmlformats.org/officeDocument/2006/relationships/customXml" Target="../ink/ink940.xml"/><Relationship Id="rId4" Type="http://schemas.openxmlformats.org/officeDocument/2006/relationships/image" Target="../media/image3.png"/><Relationship Id="rId9" Type="http://schemas.openxmlformats.org/officeDocument/2006/relationships/customXml" Target="../ink/ink908.xml"/><Relationship Id="rId14" Type="http://schemas.openxmlformats.org/officeDocument/2006/relationships/customXml" Target="../ink/ink913.xml"/><Relationship Id="rId22" Type="http://schemas.openxmlformats.org/officeDocument/2006/relationships/customXml" Target="../ink/ink920.xml"/><Relationship Id="rId27" Type="http://schemas.openxmlformats.org/officeDocument/2006/relationships/customXml" Target="../ink/ink925.xml"/><Relationship Id="rId30" Type="http://schemas.openxmlformats.org/officeDocument/2006/relationships/customXml" Target="../ink/ink928.xml"/><Relationship Id="rId35" Type="http://schemas.openxmlformats.org/officeDocument/2006/relationships/customXml" Target="../ink/ink932.xml"/><Relationship Id="rId43" Type="http://schemas.openxmlformats.org/officeDocument/2006/relationships/customXml" Target="../ink/ink939.xml"/><Relationship Id="rId48" Type="http://schemas.openxmlformats.org/officeDocument/2006/relationships/customXml" Target="../ink/ink943.xml"/><Relationship Id="rId8" Type="http://schemas.openxmlformats.org/officeDocument/2006/relationships/customXml" Target="../ink/ink907.xml"/><Relationship Id="rId3" Type="http://schemas.openxmlformats.org/officeDocument/2006/relationships/customXml" Target="../ink/ink903.xml"/><Relationship Id="rId12" Type="http://schemas.openxmlformats.org/officeDocument/2006/relationships/customXml" Target="../ink/ink911.xml"/><Relationship Id="rId17" Type="http://schemas.openxmlformats.org/officeDocument/2006/relationships/customXml" Target="../ink/ink916.xml"/><Relationship Id="rId25" Type="http://schemas.openxmlformats.org/officeDocument/2006/relationships/customXml" Target="../ink/ink923.xml"/><Relationship Id="rId33" Type="http://schemas.openxmlformats.org/officeDocument/2006/relationships/customXml" Target="../ink/ink930.xml"/><Relationship Id="rId38" Type="http://schemas.openxmlformats.org/officeDocument/2006/relationships/customXml" Target="../ink/ink935.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93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3" Type="http://schemas.openxmlformats.org/officeDocument/2006/relationships/customXml" Target="../ink/ink953.xml"/><Relationship Id="rId18" Type="http://schemas.openxmlformats.org/officeDocument/2006/relationships/customXml" Target="../ink/ink958.xml"/><Relationship Id="rId26" Type="http://schemas.openxmlformats.org/officeDocument/2006/relationships/customXml" Target="../ink/ink965.xml"/><Relationship Id="rId39" Type="http://schemas.openxmlformats.org/officeDocument/2006/relationships/customXml" Target="../ink/ink977.xml"/><Relationship Id="rId21" Type="http://schemas.openxmlformats.org/officeDocument/2006/relationships/customXml" Target="../ink/ink960.xml"/><Relationship Id="rId34" Type="http://schemas.openxmlformats.org/officeDocument/2006/relationships/customXml" Target="../ink/ink972.xml"/><Relationship Id="rId42" Type="http://schemas.openxmlformats.org/officeDocument/2006/relationships/customXml" Target="../ink/ink979.xml"/><Relationship Id="rId47" Type="http://schemas.openxmlformats.org/officeDocument/2006/relationships/customXml" Target="../ink/ink983.xml"/><Relationship Id="rId7" Type="http://schemas.openxmlformats.org/officeDocument/2006/relationships/customXml" Target="../ink/ink947.xml"/><Relationship Id="rId2" Type="http://schemas.openxmlformats.org/officeDocument/2006/relationships/notesSlide" Target="../notesSlides/notesSlide57.xml"/><Relationship Id="rId16" Type="http://schemas.openxmlformats.org/officeDocument/2006/relationships/customXml" Target="../ink/ink956.xml"/><Relationship Id="rId29" Type="http://schemas.openxmlformats.org/officeDocument/2006/relationships/customXml" Target="../ink/ink968.xml"/><Relationship Id="rId1" Type="http://schemas.openxmlformats.org/officeDocument/2006/relationships/slideLayout" Target="../slideLayouts/slideLayout1.xml"/><Relationship Id="rId6" Type="http://schemas.openxmlformats.org/officeDocument/2006/relationships/customXml" Target="../ink/ink946.xml"/><Relationship Id="rId11" Type="http://schemas.openxmlformats.org/officeDocument/2006/relationships/customXml" Target="../ink/ink951.xml"/><Relationship Id="rId24" Type="http://schemas.openxmlformats.org/officeDocument/2006/relationships/customXml" Target="../ink/ink963.xml"/><Relationship Id="rId32" Type="http://schemas.openxmlformats.org/officeDocument/2006/relationships/image" Target="../media/image5.png"/><Relationship Id="rId37" Type="http://schemas.openxmlformats.org/officeDocument/2006/relationships/customXml" Target="../ink/ink975.xml"/><Relationship Id="rId40" Type="http://schemas.openxmlformats.org/officeDocument/2006/relationships/image" Target="../media/image7.png"/><Relationship Id="rId45" Type="http://schemas.openxmlformats.org/officeDocument/2006/relationships/customXml" Target="../ink/ink982.xml"/><Relationship Id="rId5" Type="http://schemas.openxmlformats.org/officeDocument/2006/relationships/customXml" Target="../ink/ink945.xml"/><Relationship Id="rId15" Type="http://schemas.openxmlformats.org/officeDocument/2006/relationships/customXml" Target="../ink/ink955.xml"/><Relationship Id="rId23" Type="http://schemas.openxmlformats.org/officeDocument/2006/relationships/customXml" Target="../ink/ink962.xml"/><Relationship Id="rId28" Type="http://schemas.openxmlformats.org/officeDocument/2006/relationships/customXml" Target="../ink/ink967.xml"/><Relationship Id="rId36" Type="http://schemas.openxmlformats.org/officeDocument/2006/relationships/customXml" Target="../ink/ink974.xml"/><Relationship Id="rId10" Type="http://schemas.openxmlformats.org/officeDocument/2006/relationships/customXml" Target="../ink/ink950.xml"/><Relationship Id="rId19" Type="http://schemas.openxmlformats.org/officeDocument/2006/relationships/customXml" Target="../ink/ink959.xml"/><Relationship Id="rId31" Type="http://schemas.openxmlformats.org/officeDocument/2006/relationships/customXml" Target="../ink/ink970.xml"/><Relationship Id="rId44" Type="http://schemas.openxmlformats.org/officeDocument/2006/relationships/customXml" Target="../ink/ink981.xml"/><Relationship Id="rId4" Type="http://schemas.openxmlformats.org/officeDocument/2006/relationships/image" Target="../media/image3.png"/><Relationship Id="rId9" Type="http://schemas.openxmlformats.org/officeDocument/2006/relationships/customXml" Target="../ink/ink949.xml"/><Relationship Id="rId14" Type="http://schemas.openxmlformats.org/officeDocument/2006/relationships/customXml" Target="../ink/ink954.xml"/><Relationship Id="rId22" Type="http://schemas.openxmlformats.org/officeDocument/2006/relationships/customXml" Target="../ink/ink961.xml"/><Relationship Id="rId27" Type="http://schemas.openxmlformats.org/officeDocument/2006/relationships/customXml" Target="../ink/ink966.xml"/><Relationship Id="rId30" Type="http://schemas.openxmlformats.org/officeDocument/2006/relationships/customXml" Target="../ink/ink969.xml"/><Relationship Id="rId35" Type="http://schemas.openxmlformats.org/officeDocument/2006/relationships/customXml" Target="../ink/ink973.xml"/><Relationship Id="rId43" Type="http://schemas.openxmlformats.org/officeDocument/2006/relationships/customXml" Target="../ink/ink980.xml"/><Relationship Id="rId48" Type="http://schemas.openxmlformats.org/officeDocument/2006/relationships/customXml" Target="../ink/ink984.xml"/><Relationship Id="rId8" Type="http://schemas.openxmlformats.org/officeDocument/2006/relationships/customXml" Target="../ink/ink948.xml"/><Relationship Id="rId3" Type="http://schemas.openxmlformats.org/officeDocument/2006/relationships/customXml" Target="../ink/ink944.xml"/><Relationship Id="rId12" Type="http://schemas.openxmlformats.org/officeDocument/2006/relationships/customXml" Target="../ink/ink952.xml"/><Relationship Id="rId17" Type="http://schemas.openxmlformats.org/officeDocument/2006/relationships/customXml" Target="../ink/ink957.xml"/><Relationship Id="rId25" Type="http://schemas.openxmlformats.org/officeDocument/2006/relationships/customXml" Target="../ink/ink964.xml"/><Relationship Id="rId33" Type="http://schemas.openxmlformats.org/officeDocument/2006/relationships/customXml" Target="../ink/ink971.xml"/><Relationship Id="rId38" Type="http://schemas.openxmlformats.org/officeDocument/2006/relationships/customXml" Target="../ink/ink976.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978.xml"/></Relationships>
</file>

<file path=ppt/slides/_rels/slide6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58.xml"/><Relationship Id="rId1" Type="http://schemas.openxmlformats.org/officeDocument/2006/relationships/slideLayout" Target="../slideLayouts/slideLayout1.xml"/><Relationship Id="rId5" Type="http://schemas.openxmlformats.org/officeDocument/2006/relationships/image" Target="../media/image30.jpeg"/><Relationship Id="rId4" Type="http://schemas.openxmlformats.org/officeDocument/2006/relationships/hyperlink" Target="https://www.google.com/url?sa=i&amp;url=https://edu.glogster.com/glog/macbeth-act-3/2496tjejiw2?=glogpedia-source&amp;psig=AOvVaw3VABbkW0XMF8LULt2b5kLH&amp;ust=1590354050986000&amp;source=images&amp;cd=vfe&amp;ved=0CAIQjRxqFwoTCLDXtdPwyukCFQAAAAAdAAAAABAX" TargetMode="External"/></Relationships>
</file>

<file path=ppt/slides/_rels/slide61.xml.rels><?xml version="1.0" encoding="UTF-8" standalone="yes"?>
<Relationships xmlns="http://schemas.openxmlformats.org/package/2006/relationships"><Relationship Id="rId13" Type="http://schemas.openxmlformats.org/officeDocument/2006/relationships/customXml" Target="../ink/ink994.xml"/><Relationship Id="rId18" Type="http://schemas.openxmlformats.org/officeDocument/2006/relationships/customXml" Target="../ink/ink999.xml"/><Relationship Id="rId26" Type="http://schemas.openxmlformats.org/officeDocument/2006/relationships/customXml" Target="../ink/ink1006.xml"/><Relationship Id="rId39" Type="http://schemas.openxmlformats.org/officeDocument/2006/relationships/customXml" Target="../ink/ink1018.xml"/><Relationship Id="rId21" Type="http://schemas.openxmlformats.org/officeDocument/2006/relationships/customXml" Target="../ink/ink1001.xml"/><Relationship Id="rId34" Type="http://schemas.openxmlformats.org/officeDocument/2006/relationships/customXml" Target="../ink/ink1013.xml"/><Relationship Id="rId42" Type="http://schemas.openxmlformats.org/officeDocument/2006/relationships/customXml" Target="../ink/ink1020.xml"/><Relationship Id="rId47" Type="http://schemas.openxmlformats.org/officeDocument/2006/relationships/customXml" Target="../ink/ink1024.xml"/><Relationship Id="rId7" Type="http://schemas.openxmlformats.org/officeDocument/2006/relationships/customXml" Target="../ink/ink988.xml"/><Relationship Id="rId2" Type="http://schemas.openxmlformats.org/officeDocument/2006/relationships/notesSlide" Target="../notesSlides/notesSlide59.xml"/><Relationship Id="rId16" Type="http://schemas.openxmlformats.org/officeDocument/2006/relationships/customXml" Target="../ink/ink997.xml"/><Relationship Id="rId29" Type="http://schemas.openxmlformats.org/officeDocument/2006/relationships/customXml" Target="../ink/ink1009.xml"/><Relationship Id="rId1" Type="http://schemas.openxmlformats.org/officeDocument/2006/relationships/slideLayout" Target="../slideLayouts/slideLayout1.xml"/><Relationship Id="rId6" Type="http://schemas.openxmlformats.org/officeDocument/2006/relationships/customXml" Target="../ink/ink987.xml"/><Relationship Id="rId11" Type="http://schemas.openxmlformats.org/officeDocument/2006/relationships/customXml" Target="../ink/ink992.xml"/><Relationship Id="rId24" Type="http://schemas.openxmlformats.org/officeDocument/2006/relationships/customXml" Target="../ink/ink1004.xml"/><Relationship Id="rId32" Type="http://schemas.openxmlformats.org/officeDocument/2006/relationships/image" Target="../media/image5.png"/><Relationship Id="rId37" Type="http://schemas.openxmlformats.org/officeDocument/2006/relationships/customXml" Target="../ink/ink1016.xml"/><Relationship Id="rId40" Type="http://schemas.openxmlformats.org/officeDocument/2006/relationships/image" Target="../media/image7.png"/><Relationship Id="rId45" Type="http://schemas.openxmlformats.org/officeDocument/2006/relationships/customXml" Target="../ink/ink1023.xml"/><Relationship Id="rId5" Type="http://schemas.openxmlformats.org/officeDocument/2006/relationships/customXml" Target="../ink/ink986.xml"/><Relationship Id="rId15" Type="http://schemas.openxmlformats.org/officeDocument/2006/relationships/customXml" Target="../ink/ink996.xml"/><Relationship Id="rId23" Type="http://schemas.openxmlformats.org/officeDocument/2006/relationships/customXml" Target="../ink/ink1003.xml"/><Relationship Id="rId28" Type="http://schemas.openxmlformats.org/officeDocument/2006/relationships/customXml" Target="../ink/ink1008.xml"/><Relationship Id="rId36" Type="http://schemas.openxmlformats.org/officeDocument/2006/relationships/customXml" Target="../ink/ink1015.xml"/><Relationship Id="rId10" Type="http://schemas.openxmlformats.org/officeDocument/2006/relationships/customXml" Target="../ink/ink991.xml"/><Relationship Id="rId19" Type="http://schemas.openxmlformats.org/officeDocument/2006/relationships/customXml" Target="../ink/ink1000.xml"/><Relationship Id="rId31" Type="http://schemas.openxmlformats.org/officeDocument/2006/relationships/customXml" Target="../ink/ink1011.xml"/><Relationship Id="rId44" Type="http://schemas.openxmlformats.org/officeDocument/2006/relationships/customXml" Target="../ink/ink1022.xml"/><Relationship Id="rId4" Type="http://schemas.openxmlformats.org/officeDocument/2006/relationships/image" Target="../media/image3.png"/><Relationship Id="rId9" Type="http://schemas.openxmlformats.org/officeDocument/2006/relationships/customXml" Target="../ink/ink990.xml"/><Relationship Id="rId14" Type="http://schemas.openxmlformats.org/officeDocument/2006/relationships/customXml" Target="../ink/ink995.xml"/><Relationship Id="rId22" Type="http://schemas.openxmlformats.org/officeDocument/2006/relationships/customXml" Target="../ink/ink1002.xml"/><Relationship Id="rId27" Type="http://schemas.openxmlformats.org/officeDocument/2006/relationships/customXml" Target="../ink/ink1007.xml"/><Relationship Id="rId30" Type="http://schemas.openxmlformats.org/officeDocument/2006/relationships/customXml" Target="../ink/ink1010.xml"/><Relationship Id="rId35" Type="http://schemas.openxmlformats.org/officeDocument/2006/relationships/customXml" Target="../ink/ink1014.xml"/><Relationship Id="rId43" Type="http://schemas.openxmlformats.org/officeDocument/2006/relationships/customXml" Target="../ink/ink1021.xml"/><Relationship Id="rId48" Type="http://schemas.openxmlformats.org/officeDocument/2006/relationships/customXml" Target="../ink/ink1025.xml"/><Relationship Id="rId8" Type="http://schemas.openxmlformats.org/officeDocument/2006/relationships/customXml" Target="../ink/ink989.xml"/><Relationship Id="rId3" Type="http://schemas.openxmlformats.org/officeDocument/2006/relationships/customXml" Target="../ink/ink985.xml"/><Relationship Id="rId12" Type="http://schemas.openxmlformats.org/officeDocument/2006/relationships/customXml" Target="../ink/ink993.xml"/><Relationship Id="rId17" Type="http://schemas.openxmlformats.org/officeDocument/2006/relationships/customXml" Target="../ink/ink998.xml"/><Relationship Id="rId25" Type="http://schemas.openxmlformats.org/officeDocument/2006/relationships/customXml" Target="../ink/ink1005.xml"/><Relationship Id="rId33" Type="http://schemas.openxmlformats.org/officeDocument/2006/relationships/customXml" Target="../ink/ink1012.xml"/><Relationship Id="rId38" Type="http://schemas.openxmlformats.org/officeDocument/2006/relationships/customXml" Target="../ink/ink1017.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019.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3" Type="http://schemas.openxmlformats.org/officeDocument/2006/relationships/customXml" Target="../ink/ink1035.xml"/><Relationship Id="rId18" Type="http://schemas.openxmlformats.org/officeDocument/2006/relationships/customXml" Target="../ink/ink1040.xml"/><Relationship Id="rId26" Type="http://schemas.openxmlformats.org/officeDocument/2006/relationships/customXml" Target="../ink/ink1047.xml"/><Relationship Id="rId39" Type="http://schemas.openxmlformats.org/officeDocument/2006/relationships/customXml" Target="../ink/ink1059.xml"/><Relationship Id="rId21" Type="http://schemas.openxmlformats.org/officeDocument/2006/relationships/customXml" Target="../ink/ink1042.xml"/><Relationship Id="rId34" Type="http://schemas.openxmlformats.org/officeDocument/2006/relationships/customXml" Target="../ink/ink1054.xml"/><Relationship Id="rId42" Type="http://schemas.openxmlformats.org/officeDocument/2006/relationships/customXml" Target="../ink/ink1061.xml"/><Relationship Id="rId47" Type="http://schemas.openxmlformats.org/officeDocument/2006/relationships/customXml" Target="../ink/ink1065.xml"/><Relationship Id="rId7" Type="http://schemas.openxmlformats.org/officeDocument/2006/relationships/customXml" Target="../ink/ink1029.xml"/><Relationship Id="rId2" Type="http://schemas.openxmlformats.org/officeDocument/2006/relationships/notesSlide" Target="../notesSlides/notesSlide61.xml"/><Relationship Id="rId16" Type="http://schemas.openxmlformats.org/officeDocument/2006/relationships/customXml" Target="../ink/ink1038.xml"/><Relationship Id="rId29" Type="http://schemas.openxmlformats.org/officeDocument/2006/relationships/customXml" Target="../ink/ink1050.xml"/><Relationship Id="rId1" Type="http://schemas.openxmlformats.org/officeDocument/2006/relationships/slideLayout" Target="../slideLayouts/slideLayout1.xml"/><Relationship Id="rId6" Type="http://schemas.openxmlformats.org/officeDocument/2006/relationships/customXml" Target="../ink/ink1028.xml"/><Relationship Id="rId11" Type="http://schemas.openxmlformats.org/officeDocument/2006/relationships/customXml" Target="../ink/ink1033.xml"/><Relationship Id="rId24" Type="http://schemas.openxmlformats.org/officeDocument/2006/relationships/customXml" Target="../ink/ink1045.xml"/><Relationship Id="rId32" Type="http://schemas.openxmlformats.org/officeDocument/2006/relationships/image" Target="../media/image5.png"/><Relationship Id="rId37" Type="http://schemas.openxmlformats.org/officeDocument/2006/relationships/customXml" Target="../ink/ink1057.xml"/><Relationship Id="rId40" Type="http://schemas.openxmlformats.org/officeDocument/2006/relationships/image" Target="../media/image7.png"/><Relationship Id="rId45" Type="http://schemas.openxmlformats.org/officeDocument/2006/relationships/customXml" Target="../ink/ink1064.xml"/><Relationship Id="rId5" Type="http://schemas.openxmlformats.org/officeDocument/2006/relationships/customXml" Target="../ink/ink1027.xml"/><Relationship Id="rId15" Type="http://schemas.openxmlformats.org/officeDocument/2006/relationships/customXml" Target="../ink/ink1037.xml"/><Relationship Id="rId23" Type="http://schemas.openxmlformats.org/officeDocument/2006/relationships/customXml" Target="../ink/ink1044.xml"/><Relationship Id="rId28" Type="http://schemas.openxmlformats.org/officeDocument/2006/relationships/customXml" Target="../ink/ink1049.xml"/><Relationship Id="rId36" Type="http://schemas.openxmlformats.org/officeDocument/2006/relationships/customXml" Target="../ink/ink1056.xml"/><Relationship Id="rId10" Type="http://schemas.openxmlformats.org/officeDocument/2006/relationships/customXml" Target="../ink/ink1032.xml"/><Relationship Id="rId19" Type="http://schemas.openxmlformats.org/officeDocument/2006/relationships/customXml" Target="../ink/ink1041.xml"/><Relationship Id="rId31" Type="http://schemas.openxmlformats.org/officeDocument/2006/relationships/customXml" Target="../ink/ink1052.xml"/><Relationship Id="rId44" Type="http://schemas.openxmlformats.org/officeDocument/2006/relationships/customXml" Target="../ink/ink1063.xml"/><Relationship Id="rId4" Type="http://schemas.openxmlformats.org/officeDocument/2006/relationships/image" Target="../media/image3.png"/><Relationship Id="rId9" Type="http://schemas.openxmlformats.org/officeDocument/2006/relationships/customXml" Target="../ink/ink1031.xml"/><Relationship Id="rId14" Type="http://schemas.openxmlformats.org/officeDocument/2006/relationships/customXml" Target="../ink/ink1036.xml"/><Relationship Id="rId22" Type="http://schemas.openxmlformats.org/officeDocument/2006/relationships/customXml" Target="../ink/ink1043.xml"/><Relationship Id="rId27" Type="http://schemas.openxmlformats.org/officeDocument/2006/relationships/customXml" Target="../ink/ink1048.xml"/><Relationship Id="rId30" Type="http://schemas.openxmlformats.org/officeDocument/2006/relationships/customXml" Target="../ink/ink1051.xml"/><Relationship Id="rId35" Type="http://schemas.openxmlformats.org/officeDocument/2006/relationships/customXml" Target="../ink/ink1055.xml"/><Relationship Id="rId43" Type="http://schemas.openxmlformats.org/officeDocument/2006/relationships/customXml" Target="../ink/ink1062.xml"/><Relationship Id="rId48" Type="http://schemas.openxmlformats.org/officeDocument/2006/relationships/customXml" Target="../ink/ink1066.xml"/><Relationship Id="rId8" Type="http://schemas.openxmlformats.org/officeDocument/2006/relationships/customXml" Target="../ink/ink1030.xml"/><Relationship Id="rId3" Type="http://schemas.openxmlformats.org/officeDocument/2006/relationships/customXml" Target="../ink/ink1026.xml"/><Relationship Id="rId12" Type="http://schemas.openxmlformats.org/officeDocument/2006/relationships/customXml" Target="../ink/ink1034.xml"/><Relationship Id="rId17" Type="http://schemas.openxmlformats.org/officeDocument/2006/relationships/customXml" Target="../ink/ink1039.xml"/><Relationship Id="rId25" Type="http://schemas.openxmlformats.org/officeDocument/2006/relationships/customXml" Target="../ink/ink1046.xml"/><Relationship Id="rId33" Type="http://schemas.openxmlformats.org/officeDocument/2006/relationships/customXml" Target="../ink/ink1053.xml"/><Relationship Id="rId38" Type="http://schemas.openxmlformats.org/officeDocument/2006/relationships/customXml" Target="../ink/ink1058.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060.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3" Type="http://schemas.openxmlformats.org/officeDocument/2006/relationships/customXml" Target="../ink/ink1076.xml"/><Relationship Id="rId18" Type="http://schemas.openxmlformats.org/officeDocument/2006/relationships/customXml" Target="../ink/ink1081.xml"/><Relationship Id="rId26" Type="http://schemas.openxmlformats.org/officeDocument/2006/relationships/customXml" Target="../ink/ink1088.xml"/><Relationship Id="rId39" Type="http://schemas.openxmlformats.org/officeDocument/2006/relationships/customXml" Target="../ink/ink1100.xml"/><Relationship Id="rId21" Type="http://schemas.openxmlformats.org/officeDocument/2006/relationships/customXml" Target="../ink/ink1083.xml"/><Relationship Id="rId34" Type="http://schemas.openxmlformats.org/officeDocument/2006/relationships/customXml" Target="../ink/ink1095.xml"/><Relationship Id="rId42" Type="http://schemas.openxmlformats.org/officeDocument/2006/relationships/customXml" Target="../ink/ink1102.xml"/><Relationship Id="rId47" Type="http://schemas.openxmlformats.org/officeDocument/2006/relationships/customXml" Target="../ink/ink1106.xml"/><Relationship Id="rId7" Type="http://schemas.openxmlformats.org/officeDocument/2006/relationships/customXml" Target="../ink/ink1070.xml"/><Relationship Id="rId2" Type="http://schemas.openxmlformats.org/officeDocument/2006/relationships/notesSlide" Target="../notesSlides/notesSlide64.xml"/><Relationship Id="rId16" Type="http://schemas.openxmlformats.org/officeDocument/2006/relationships/customXml" Target="../ink/ink1079.xml"/><Relationship Id="rId29" Type="http://schemas.openxmlformats.org/officeDocument/2006/relationships/customXml" Target="../ink/ink1091.xml"/><Relationship Id="rId1" Type="http://schemas.openxmlformats.org/officeDocument/2006/relationships/slideLayout" Target="../slideLayouts/slideLayout1.xml"/><Relationship Id="rId6" Type="http://schemas.openxmlformats.org/officeDocument/2006/relationships/customXml" Target="../ink/ink1069.xml"/><Relationship Id="rId11" Type="http://schemas.openxmlformats.org/officeDocument/2006/relationships/customXml" Target="../ink/ink1074.xml"/><Relationship Id="rId24" Type="http://schemas.openxmlformats.org/officeDocument/2006/relationships/customXml" Target="../ink/ink1086.xml"/><Relationship Id="rId32" Type="http://schemas.openxmlformats.org/officeDocument/2006/relationships/image" Target="../media/image5.png"/><Relationship Id="rId37" Type="http://schemas.openxmlformats.org/officeDocument/2006/relationships/customXml" Target="../ink/ink1098.xml"/><Relationship Id="rId40" Type="http://schemas.openxmlformats.org/officeDocument/2006/relationships/image" Target="../media/image7.png"/><Relationship Id="rId45" Type="http://schemas.openxmlformats.org/officeDocument/2006/relationships/customXml" Target="../ink/ink1105.xml"/><Relationship Id="rId5" Type="http://schemas.openxmlformats.org/officeDocument/2006/relationships/customXml" Target="../ink/ink1068.xml"/><Relationship Id="rId15" Type="http://schemas.openxmlformats.org/officeDocument/2006/relationships/customXml" Target="../ink/ink1078.xml"/><Relationship Id="rId23" Type="http://schemas.openxmlformats.org/officeDocument/2006/relationships/customXml" Target="../ink/ink1085.xml"/><Relationship Id="rId28" Type="http://schemas.openxmlformats.org/officeDocument/2006/relationships/customXml" Target="../ink/ink1090.xml"/><Relationship Id="rId36" Type="http://schemas.openxmlformats.org/officeDocument/2006/relationships/customXml" Target="../ink/ink1097.xml"/><Relationship Id="rId10" Type="http://schemas.openxmlformats.org/officeDocument/2006/relationships/customXml" Target="../ink/ink1073.xml"/><Relationship Id="rId19" Type="http://schemas.openxmlformats.org/officeDocument/2006/relationships/customXml" Target="../ink/ink1082.xml"/><Relationship Id="rId31" Type="http://schemas.openxmlformats.org/officeDocument/2006/relationships/customXml" Target="../ink/ink1093.xml"/><Relationship Id="rId44" Type="http://schemas.openxmlformats.org/officeDocument/2006/relationships/customXml" Target="../ink/ink1104.xml"/><Relationship Id="rId4" Type="http://schemas.openxmlformats.org/officeDocument/2006/relationships/image" Target="../media/image3.png"/><Relationship Id="rId9" Type="http://schemas.openxmlformats.org/officeDocument/2006/relationships/customXml" Target="../ink/ink1072.xml"/><Relationship Id="rId14" Type="http://schemas.openxmlformats.org/officeDocument/2006/relationships/customXml" Target="../ink/ink1077.xml"/><Relationship Id="rId22" Type="http://schemas.openxmlformats.org/officeDocument/2006/relationships/customXml" Target="../ink/ink1084.xml"/><Relationship Id="rId27" Type="http://schemas.openxmlformats.org/officeDocument/2006/relationships/customXml" Target="../ink/ink1089.xml"/><Relationship Id="rId30" Type="http://schemas.openxmlformats.org/officeDocument/2006/relationships/customXml" Target="../ink/ink1092.xml"/><Relationship Id="rId35" Type="http://schemas.openxmlformats.org/officeDocument/2006/relationships/customXml" Target="../ink/ink1096.xml"/><Relationship Id="rId43" Type="http://schemas.openxmlformats.org/officeDocument/2006/relationships/customXml" Target="../ink/ink1103.xml"/><Relationship Id="rId48" Type="http://schemas.openxmlformats.org/officeDocument/2006/relationships/customXml" Target="../ink/ink1107.xml"/><Relationship Id="rId8" Type="http://schemas.openxmlformats.org/officeDocument/2006/relationships/customXml" Target="../ink/ink1071.xml"/><Relationship Id="rId3" Type="http://schemas.openxmlformats.org/officeDocument/2006/relationships/customXml" Target="../ink/ink1067.xml"/><Relationship Id="rId12" Type="http://schemas.openxmlformats.org/officeDocument/2006/relationships/customXml" Target="../ink/ink1075.xml"/><Relationship Id="rId17" Type="http://schemas.openxmlformats.org/officeDocument/2006/relationships/customXml" Target="../ink/ink1080.xml"/><Relationship Id="rId25" Type="http://schemas.openxmlformats.org/officeDocument/2006/relationships/customXml" Target="../ink/ink1087.xml"/><Relationship Id="rId33" Type="http://schemas.openxmlformats.org/officeDocument/2006/relationships/customXml" Target="../ink/ink1094.xml"/><Relationship Id="rId38" Type="http://schemas.openxmlformats.org/officeDocument/2006/relationships/customXml" Target="../ink/ink1099.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101.xml"/></Relationships>
</file>

<file path=ppt/slides/_rels/slide6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3" Type="http://schemas.openxmlformats.org/officeDocument/2006/relationships/customXml" Target="../ink/ink1117.xml"/><Relationship Id="rId18" Type="http://schemas.openxmlformats.org/officeDocument/2006/relationships/customXml" Target="../ink/ink1122.xml"/><Relationship Id="rId26" Type="http://schemas.openxmlformats.org/officeDocument/2006/relationships/customXml" Target="../ink/ink1129.xml"/><Relationship Id="rId39" Type="http://schemas.openxmlformats.org/officeDocument/2006/relationships/customXml" Target="../ink/ink1141.xml"/><Relationship Id="rId21" Type="http://schemas.openxmlformats.org/officeDocument/2006/relationships/customXml" Target="../ink/ink1124.xml"/><Relationship Id="rId34" Type="http://schemas.openxmlformats.org/officeDocument/2006/relationships/customXml" Target="../ink/ink1136.xml"/><Relationship Id="rId42" Type="http://schemas.openxmlformats.org/officeDocument/2006/relationships/customXml" Target="../ink/ink1143.xml"/><Relationship Id="rId47" Type="http://schemas.openxmlformats.org/officeDocument/2006/relationships/customXml" Target="../ink/ink1147.xml"/><Relationship Id="rId7" Type="http://schemas.openxmlformats.org/officeDocument/2006/relationships/customXml" Target="../ink/ink1111.xml"/><Relationship Id="rId2" Type="http://schemas.openxmlformats.org/officeDocument/2006/relationships/notesSlide" Target="../notesSlides/notesSlide66.xml"/><Relationship Id="rId16" Type="http://schemas.openxmlformats.org/officeDocument/2006/relationships/customXml" Target="../ink/ink1120.xml"/><Relationship Id="rId29" Type="http://schemas.openxmlformats.org/officeDocument/2006/relationships/customXml" Target="../ink/ink1132.xml"/><Relationship Id="rId1" Type="http://schemas.openxmlformats.org/officeDocument/2006/relationships/slideLayout" Target="../slideLayouts/slideLayout1.xml"/><Relationship Id="rId6" Type="http://schemas.openxmlformats.org/officeDocument/2006/relationships/customXml" Target="../ink/ink1110.xml"/><Relationship Id="rId11" Type="http://schemas.openxmlformats.org/officeDocument/2006/relationships/customXml" Target="../ink/ink1115.xml"/><Relationship Id="rId24" Type="http://schemas.openxmlformats.org/officeDocument/2006/relationships/customXml" Target="../ink/ink1127.xml"/><Relationship Id="rId32" Type="http://schemas.openxmlformats.org/officeDocument/2006/relationships/image" Target="../media/image5.png"/><Relationship Id="rId37" Type="http://schemas.openxmlformats.org/officeDocument/2006/relationships/customXml" Target="../ink/ink1139.xml"/><Relationship Id="rId40" Type="http://schemas.openxmlformats.org/officeDocument/2006/relationships/image" Target="../media/image7.png"/><Relationship Id="rId45" Type="http://schemas.openxmlformats.org/officeDocument/2006/relationships/customXml" Target="../ink/ink1146.xml"/><Relationship Id="rId5" Type="http://schemas.openxmlformats.org/officeDocument/2006/relationships/customXml" Target="../ink/ink1109.xml"/><Relationship Id="rId15" Type="http://schemas.openxmlformats.org/officeDocument/2006/relationships/customXml" Target="../ink/ink1119.xml"/><Relationship Id="rId23" Type="http://schemas.openxmlformats.org/officeDocument/2006/relationships/customXml" Target="../ink/ink1126.xml"/><Relationship Id="rId28" Type="http://schemas.openxmlformats.org/officeDocument/2006/relationships/customXml" Target="../ink/ink1131.xml"/><Relationship Id="rId36" Type="http://schemas.openxmlformats.org/officeDocument/2006/relationships/customXml" Target="../ink/ink1138.xml"/><Relationship Id="rId10" Type="http://schemas.openxmlformats.org/officeDocument/2006/relationships/customXml" Target="../ink/ink1114.xml"/><Relationship Id="rId19" Type="http://schemas.openxmlformats.org/officeDocument/2006/relationships/customXml" Target="../ink/ink1123.xml"/><Relationship Id="rId31" Type="http://schemas.openxmlformats.org/officeDocument/2006/relationships/customXml" Target="../ink/ink1134.xml"/><Relationship Id="rId44" Type="http://schemas.openxmlformats.org/officeDocument/2006/relationships/customXml" Target="../ink/ink1145.xml"/><Relationship Id="rId4" Type="http://schemas.openxmlformats.org/officeDocument/2006/relationships/image" Target="../media/image3.png"/><Relationship Id="rId9" Type="http://schemas.openxmlformats.org/officeDocument/2006/relationships/customXml" Target="../ink/ink1113.xml"/><Relationship Id="rId14" Type="http://schemas.openxmlformats.org/officeDocument/2006/relationships/customXml" Target="../ink/ink1118.xml"/><Relationship Id="rId22" Type="http://schemas.openxmlformats.org/officeDocument/2006/relationships/customXml" Target="../ink/ink1125.xml"/><Relationship Id="rId27" Type="http://schemas.openxmlformats.org/officeDocument/2006/relationships/customXml" Target="../ink/ink1130.xml"/><Relationship Id="rId30" Type="http://schemas.openxmlformats.org/officeDocument/2006/relationships/customXml" Target="../ink/ink1133.xml"/><Relationship Id="rId35" Type="http://schemas.openxmlformats.org/officeDocument/2006/relationships/customXml" Target="../ink/ink1137.xml"/><Relationship Id="rId43" Type="http://schemas.openxmlformats.org/officeDocument/2006/relationships/customXml" Target="../ink/ink1144.xml"/><Relationship Id="rId48" Type="http://schemas.openxmlformats.org/officeDocument/2006/relationships/customXml" Target="../ink/ink1148.xml"/><Relationship Id="rId8" Type="http://schemas.openxmlformats.org/officeDocument/2006/relationships/customXml" Target="../ink/ink1112.xml"/><Relationship Id="rId3" Type="http://schemas.openxmlformats.org/officeDocument/2006/relationships/customXml" Target="../ink/ink1108.xml"/><Relationship Id="rId12" Type="http://schemas.openxmlformats.org/officeDocument/2006/relationships/customXml" Target="../ink/ink1116.xml"/><Relationship Id="rId17" Type="http://schemas.openxmlformats.org/officeDocument/2006/relationships/customXml" Target="../ink/ink1121.xml"/><Relationship Id="rId25" Type="http://schemas.openxmlformats.org/officeDocument/2006/relationships/customXml" Target="../ink/ink1128.xml"/><Relationship Id="rId33" Type="http://schemas.openxmlformats.org/officeDocument/2006/relationships/customXml" Target="../ink/ink1135.xml"/><Relationship Id="rId38" Type="http://schemas.openxmlformats.org/officeDocument/2006/relationships/customXml" Target="../ink/ink1140.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142.xml"/></Relationships>
</file>

<file path=ppt/slides/_rels/slide6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3" Type="http://schemas.openxmlformats.org/officeDocument/2006/relationships/customXml" Target="../ink/ink1158.xml"/><Relationship Id="rId18" Type="http://schemas.openxmlformats.org/officeDocument/2006/relationships/customXml" Target="../ink/ink1163.xml"/><Relationship Id="rId26" Type="http://schemas.openxmlformats.org/officeDocument/2006/relationships/customXml" Target="../ink/ink1170.xml"/><Relationship Id="rId39" Type="http://schemas.openxmlformats.org/officeDocument/2006/relationships/customXml" Target="../ink/ink1182.xml"/><Relationship Id="rId21" Type="http://schemas.openxmlformats.org/officeDocument/2006/relationships/customXml" Target="../ink/ink1165.xml"/><Relationship Id="rId34" Type="http://schemas.openxmlformats.org/officeDocument/2006/relationships/customXml" Target="../ink/ink1177.xml"/><Relationship Id="rId42" Type="http://schemas.openxmlformats.org/officeDocument/2006/relationships/customXml" Target="../ink/ink1184.xml"/><Relationship Id="rId47" Type="http://schemas.openxmlformats.org/officeDocument/2006/relationships/customXml" Target="../ink/ink1188.xml"/><Relationship Id="rId7" Type="http://schemas.openxmlformats.org/officeDocument/2006/relationships/customXml" Target="../ink/ink1152.xml"/><Relationship Id="rId2" Type="http://schemas.openxmlformats.org/officeDocument/2006/relationships/notesSlide" Target="../notesSlides/notesSlide68.xml"/><Relationship Id="rId16" Type="http://schemas.openxmlformats.org/officeDocument/2006/relationships/customXml" Target="../ink/ink1161.xml"/><Relationship Id="rId29" Type="http://schemas.openxmlformats.org/officeDocument/2006/relationships/customXml" Target="../ink/ink1173.xml"/><Relationship Id="rId1" Type="http://schemas.openxmlformats.org/officeDocument/2006/relationships/slideLayout" Target="../slideLayouts/slideLayout1.xml"/><Relationship Id="rId6" Type="http://schemas.openxmlformats.org/officeDocument/2006/relationships/customXml" Target="../ink/ink1151.xml"/><Relationship Id="rId11" Type="http://schemas.openxmlformats.org/officeDocument/2006/relationships/customXml" Target="../ink/ink1156.xml"/><Relationship Id="rId24" Type="http://schemas.openxmlformats.org/officeDocument/2006/relationships/customXml" Target="../ink/ink1168.xml"/><Relationship Id="rId32" Type="http://schemas.openxmlformats.org/officeDocument/2006/relationships/image" Target="../media/image5.png"/><Relationship Id="rId37" Type="http://schemas.openxmlformats.org/officeDocument/2006/relationships/customXml" Target="../ink/ink1180.xml"/><Relationship Id="rId40" Type="http://schemas.openxmlformats.org/officeDocument/2006/relationships/image" Target="../media/image7.png"/><Relationship Id="rId45" Type="http://schemas.openxmlformats.org/officeDocument/2006/relationships/customXml" Target="../ink/ink1187.xml"/><Relationship Id="rId5" Type="http://schemas.openxmlformats.org/officeDocument/2006/relationships/customXml" Target="../ink/ink1150.xml"/><Relationship Id="rId15" Type="http://schemas.openxmlformats.org/officeDocument/2006/relationships/customXml" Target="../ink/ink1160.xml"/><Relationship Id="rId23" Type="http://schemas.openxmlformats.org/officeDocument/2006/relationships/customXml" Target="../ink/ink1167.xml"/><Relationship Id="rId28" Type="http://schemas.openxmlformats.org/officeDocument/2006/relationships/customXml" Target="../ink/ink1172.xml"/><Relationship Id="rId36" Type="http://schemas.openxmlformats.org/officeDocument/2006/relationships/customXml" Target="../ink/ink1179.xml"/><Relationship Id="rId10" Type="http://schemas.openxmlformats.org/officeDocument/2006/relationships/customXml" Target="../ink/ink1155.xml"/><Relationship Id="rId19" Type="http://schemas.openxmlformats.org/officeDocument/2006/relationships/customXml" Target="../ink/ink1164.xml"/><Relationship Id="rId31" Type="http://schemas.openxmlformats.org/officeDocument/2006/relationships/customXml" Target="../ink/ink1175.xml"/><Relationship Id="rId44" Type="http://schemas.openxmlformats.org/officeDocument/2006/relationships/customXml" Target="../ink/ink1186.xml"/><Relationship Id="rId4" Type="http://schemas.openxmlformats.org/officeDocument/2006/relationships/image" Target="../media/image3.png"/><Relationship Id="rId9" Type="http://schemas.openxmlformats.org/officeDocument/2006/relationships/customXml" Target="../ink/ink1154.xml"/><Relationship Id="rId14" Type="http://schemas.openxmlformats.org/officeDocument/2006/relationships/customXml" Target="../ink/ink1159.xml"/><Relationship Id="rId22" Type="http://schemas.openxmlformats.org/officeDocument/2006/relationships/customXml" Target="../ink/ink1166.xml"/><Relationship Id="rId27" Type="http://schemas.openxmlformats.org/officeDocument/2006/relationships/customXml" Target="../ink/ink1171.xml"/><Relationship Id="rId30" Type="http://schemas.openxmlformats.org/officeDocument/2006/relationships/customXml" Target="../ink/ink1174.xml"/><Relationship Id="rId35" Type="http://schemas.openxmlformats.org/officeDocument/2006/relationships/customXml" Target="../ink/ink1178.xml"/><Relationship Id="rId43" Type="http://schemas.openxmlformats.org/officeDocument/2006/relationships/customXml" Target="../ink/ink1185.xml"/><Relationship Id="rId48" Type="http://schemas.openxmlformats.org/officeDocument/2006/relationships/customXml" Target="../ink/ink1189.xml"/><Relationship Id="rId8" Type="http://schemas.openxmlformats.org/officeDocument/2006/relationships/customXml" Target="../ink/ink1153.xml"/><Relationship Id="rId3" Type="http://schemas.openxmlformats.org/officeDocument/2006/relationships/customXml" Target="../ink/ink1149.xml"/><Relationship Id="rId12" Type="http://schemas.openxmlformats.org/officeDocument/2006/relationships/customXml" Target="../ink/ink1157.xml"/><Relationship Id="rId17" Type="http://schemas.openxmlformats.org/officeDocument/2006/relationships/customXml" Target="../ink/ink1162.xml"/><Relationship Id="rId25" Type="http://schemas.openxmlformats.org/officeDocument/2006/relationships/customXml" Target="../ink/ink1169.xml"/><Relationship Id="rId33" Type="http://schemas.openxmlformats.org/officeDocument/2006/relationships/customXml" Target="../ink/ink1176.xml"/><Relationship Id="rId38" Type="http://schemas.openxmlformats.org/officeDocument/2006/relationships/customXml" Target="../ink/ink1181.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183.xml"/></Relationships>
</file>

<file path=ppt/slides/_rels/slide7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3" Type="http://schemas.openxmlformats.org/officeDocument/2006/relationships/customXml" Target="../ink/ink1199.xml"/><Relationship Id="rId18" Type="http://schemas.openxmlformats.org/officeDocument/2006/relationships/customXml" Target="../ink/ink1204.xml"/><Relationship Id="rId26" Type="http://schemas.openxmlformats.org/officeDocument/2006/relationships/customXml" Target="../ink/ink1211.xml"/><Relationship Id="rId39" Type="http://schemas.openxmlformats.org/officeDocument/2006/relationships/customXml" Target="../ink/ink1223.xml"/><Relationship Id="rId21" Type="http://schemas.openxmlformats.org/officeDocument/2006/relationships/customXml" Target="../ink/ink1206.xml"/><Relationship Id="rId34" Type="http://schemas.openxmlformats.org/officeDocument/2006/relationships/customXml" Target="../ink/ink1218.xml"/><Relationship Id="rId42" Type="http://schemas.openxmlformats.org/officeDocument/2006/relationships/customXml" Target="../ink/ink1225.xml"/><Relationship Id="rId47" Type="http://schemas.openxmlformats.org/officeDocument/2006/relationships/customXml" Target="../ink/ink1229.xml"/><Relationship Id="rId7" Type="http://schemas.openxmlformats.org/officeDocument/2006/relationships/customXml" Target="../ink/ink1193.xml"/><Relationship Id="rId2" Type="http://schemas.openxmlformats.org/officeDocument/2006/relationships/notesSlide" Target="../notesSlides/notesSlide70.xml"/><Relationship Id="rId16" Type="http://schemas.openxmlformats.org/officeDocument/2006/relationships/customXml" Target="../ink/ink1202.xml"/><Relationship Id="rId29" Type="http://schemas.openxmlformats.org/officeDocument/2006/relationships/customXml" Target="../ink/ink1214.xml"/><Relationship Id="rId1" Type="http://schemas.openxmlformats.org/officeDocument/2006/relationships/slideLayout" Target="../slideLayouts/slideLayout1.xml"/><Relationship Id="rId6" Type="http://schemas.openxmlformats.org/officeDocument/2006/relationships/customXml" Target="../ink/ink1192.xml"/><Relationship Id="rId11" Type="http://schemas.openxmlformats.org/officeDocument/2006/relationships/customXml" Target="../ink/ink1197.xml"/><Relationship Id="rId24" Type="http://schemas.openxmlformats.org/officeDocument/2006/relationships/customXml" Target="../ink/ink1209.xml"/><Relationship Id="rId32" Type="http://schemas.openxmlformats.org/officeDocument/2006/relationships/image" Target="../media/image5.png"/><Relationship Id="rId37" Type="http://schemas.openxmlformats.org/officeDocument/2006/relationships/customXml" Target="../ink/ink1221.xml"/><Relationship Id="rId40" Type="http://schemas.openxmlformats.org/officeDocument/2006/relationships/image" Target="../media/image7.png"/><Relationship Id="rId45" Type="http://schemas.openxmlformats.org/officeDocument/2006/relationships/customXml" Target="../ink/ink1228.xml"/><Relationship Id="rId5" Type="http://schemas.openxmlformats.org/officeDocument/2006/relationships/customXml" Target="../ink/ink1191.xml"/><Relationship Id="rId15" Type="http://schemas.openxmlformats.org/officeDocument/2006/relationships/customXml" Target="../ink/ink1201.xml"/><Relationship Id="rId23" Type="http://schemas.openxmlformats.org/officeDocument/2006/relationships/customXml" Target="../ink/ink1208.xml"/><Relationship Id="rId28" Type="http://schemas.openxmlformats.org/officeDocument/2006/relationships/customXml" Target="../ink/ink1213.xml"/><Relationship Id="rId36" Type="http://schemas.openxmlformats.org/officeDocument/2006/relationships/customXml" Target="../ink/ink1220.xml"/><Relationship Id="rId10" Type="http://schemas.openxmlformats.org/officeDocument/2006/relationships/customXml" Target="../ink/ink1196.xml"/><Relationship Id="rId19" Type="http://schemas.openxmlformats.org/officeDocument/2006/relationships/customXml" Target="../ink/ink1205.xml"/><Relationship Id="rId31" Type="http://schemas.openxmlformats.org/officeDocument/2006/relationships/customXml" Target="../ink/ink1216.xml"/><Relationship Id="rId44" Type="http://schemas.openxmlformats.org/officeDocument/2006/relationships/customXml" Target="../ink/ink1227.xml"/><Relationship Id="rId4" Type="http://schemas.openxmlformats.org/officeDocument/2006/relationships/image" Target="../media/image3.png"/><Relationship Id="rId9" Type="http://schemas.openxmlformats.org/officeDocument/2006/relationships/customXml" Target="../ink/ink1195.xml"/><Relationship Id="rId14" Type="http://schemas.openxmlformats.org/officeDocument/2006/relationships/customXml" Target="../ink/ink1200.xml"/><Relationship Id="rId22" Type="http://schemas.openxmlformats.org/officeDocument/2006/relationships/customXml" Target="../ink/ink1207.xml"/><Relationship Id="rId27" Type="http://schemas.openxmlformats.org/officeDocument/2006/relationships/customXml" Target="../ink/ink1212.xml"/><Relationship Id="rId30" Type="http://schemas.openxmlformats.org/officeDocument/2006/relationships/customXml" Target="../ink/ink1215.xml"/><Relationship Id="rId35" Type="http://schemas.openxmlformats.org/officeDocument/2006/relationships/customXml" Target="../ink/ink1219.xml"/><Relationship Id="rId43" Type="http://schemas.openxmlformats.org/officeDocument/2006/relationships/customXml" Target="../ink/ink1226.xml"/><Relationship Id="rId48" Type="http://schemas.openxmlformats.org/officeDocument/2006/relationships/customXml" Target="../ink/ink1230.xml"/><Relationship Id="rId8" Type="http://schemas.openxmlformats.org/officeDocument/2006/relationships/customXml" Target="../ink/ink1194.xml"/><Relationship Id="rId3" Type="http://schemas.openxmlformats.org/officeDocument/2006/relationships/customXml" Target="../ink/ink1190.xml"/><Relationship Id="rId12" Type="http://schemas.openxmlformats.org/officeDocument/2006/relationships/customXml" Target="../ink/ink1198.xml"/><Relationship Id="rId17" Type="http://schemas.openxmlformats.org/officeDocument/2006/relationships/customXml" Target="../ink/ink1203.xml"/><Relationship Id="rId25" Type="http://schemas.openxmlformats.org/officeDocument/2006/relationships/customXml" Target="../ink/ink1210.xml"/><Relationship Id="rId33" Type="http://schemas.openxmlformats.org/officeDocument/2006/relationships/customXml" Target="../ink/ink1217.xml"/><Relationship Id="rId38" Type="http://schemas.openxmlformats.org/officeDocument/2006/relationships/customXml" Target="../ink/ink1222.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224.xml"/></Relationships>
</file>

<file path=ppt/slides/_rels/slide7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3" Type="http://schemas.openxmlformats.org/officeDocument/2006/relationships/customXml" Target="../ink/ink1240.xml"/><Relationship Id="rId18" Type="http://schemas.openxmlformats.org/officeDocument/2006/relationships/customXml" Target="../ink/ink1245.xml"/><Relationship Id="rId26" Type="http://schemas.openxmlformats.org/officeDocument/2006/relationships/customXml" Target="../ink/ink1252.xml"/><Relationship Id="rId39" Type="http://schemas.openxmlformats.org/officeDocument/2006/relationships/customXml" Target="../ink/ink1264.xml"/><Relationship Id="rId21" Type="http://schemas.openxmlformats.org/officeDocument/2006/relationships/customXml" Target="../ink/ink1247.xml"/><Relationship Id="rId34" Type="http://schemas.openxmlformats.org/officeDocument/2006/relationships/customXml" Target="../ink/ink1259.xml"/><Relationship Id="rId42" Type="http://schemas.openxmlformats.org/officeDocument/2006/relationships/customXml" Target="../ink/ink1266.xml"/><Relationship Id="rId47" Type="http://schemas.openxmlformats.org/officeDocument/2006/relationships/customXml" Target="../ink/ink1270.xml"/><Relationship Id="rId7" Type="http://schemas.openxmlformats.org/officeDocument/2006/relationships/customXml" Target="../ink/ink1234.xml"/><Relationship Id="rId2" Type="http://schemas.openxmlformats.org/officeDocument/2006/relationships/notesSlide" Target="../notesSlides/notesSlide72.xml"/><Relationship Id="rId16" Type="http://schemas.openxmlformats.org/officeDocument/2006/relationships/customXml" Target="../ink/ink1243.xml"/><Relationship Id="rId29" Type="http://schemas.openxmlformats.org/officeDocument/2006/relationships/customXml" Target="../ink/ink1255.xml"/><Relationship Id="rId1" Type="http://schemas.openxmlformats.org/officeDocument/2006/relationships/slideLayout" Target="../slideLayouts/slideLayout1.xml"/><Relationship Id="rId6" Type="http://schemas.openxmlformats.org/officeDocument/2006/relationships/customXml" Target="../ink/ink1233.xml"/><Relationship Id="rId11" Type="http://schemas.openxmlformats.org/officeDocument/2006/relationships/customXml" Target="../ink/ink1238.xml"/><Relationship Id="rId24" Type="http://schemas.openxmlformats.org/officeDocument/2006/relationships/customXml" Target="../ink/ink1250.xml"/><Relationship Id="rId32" Type="http://schemas.openxmlformats.org/officeDocument/2006/relationships/image" Target="../media/image5.png"/><Relationship Id="rId37" Type="http://schemas.openxmlformats.org/officeDocument/2006/relationships/customXml" Target="../ink/ink1262.xml"/><Relationship Id="rId40" Type="http://schemas.openxmlformats.org/officeDocument/2006/relationships/image" Target="../media/image7.png"/><Relationship Id="rId45" Type="http://schemas.openxmlformats.org/officeDocument/2006/relationships/customXml" Target="../ink/ink1269.xml"/><Relationship Id="rId5" Type="http://schemas.openxmlformats.org/officeDocument/2006/relationships/customXml" Target="../ink/ink1232.xml"/><Relationship Id="rId15" Type="http://schemas.openxmlformats.org/officeDocument/2006/relationships/customXml" Target="../ink/ink1242.xml"/><Relationship Id="rId23" Type="http://schemas.openxmlformats.org/officeDocument/2006/relationships/customXml" Target="../ink/ink1249.xml"/><Relationship Id="rId28" Type="http://schemas.openxmlformats.org/officeDocument/2006/relationships/customXml" Target="../ink/ink1254.xml"/><Relationship Id="rId36" Type="http://schemas.openxmlformats.org/officeDocument/2006/relationships/customXml" Target="../ink/ink1261.xml"/><Relationship Id="rId10" Type="http://schemas.openxmlformats.org/officeDocument/2006/relationships/customXml" Target="../ink/ink1237.xml"/><Relationship Id="rId19" Type="http://schemas.openxmlformats.org/officeDocument/2006/relationships/customXml" Target="../ink/ink1246.xml"/><Relationship Id="rId31" Type="http://schemas.openxmlformats.org/officeDocument/2006/relationships/customXml" Target="../ink/ink1257.xml"/><Relationship Id="rId44" Type="http://schemas.openxmlformats.org/officeDocument/2006/relationships/customXml" Target="../ink/ink1268.xml"/><Relationship Id="rId4" Type="http://schemas.openxmlformats.org/officeDocument/2006/relationships/image" Target="../media/image3.png"/><Relationship Id="rId9" Type="http://schemas.openxmlformats.org/officeDocument/2006/relationships/customXml" Target="../ink/ink1236.xml"/><Relationship Id="rId14" Type="http://schemas.openxmlformats.org/officeDocument/2006/relationships/customXml" Target="../ink/ink1241.xml"/><Relationship Id="rId22" Type="http://schemas.openxmlformats.org/officeDocument/2006/relationships/customXml" Target="../ink/ink1248.xml"/><Relationship Id="rId27" Type="http://schemas.openxmlformats.org/officeDocument/2006/relationships/customXml" Target="../ink/ink1253.xml"/><Relationship Id="rId30" Type="http://schemas.openxmlformats.org/officeDocument/2006/relationships/customXml" Target="../ink/ink1256.xml"/><Relationship Id="rId35" Type="http://schemas.openxmlformats.org/officeDocument/2006/relationships/customXml" Target="../ink/ink1260.xml"/><Relationship Id="rId43" Type="http://schemas.openxmlformats.org/officeDocument/2006/relationships/customXml" Target="../ink/ink1267.xml"/><Relationship Id="rId48" Type="http://schemas.openxmlformats.org/officeDocument/2006/relationships/customXml" Target="../ink/ink1271.xml"/><Relationship Id="rId8" Type="http://schemas.openxmlformats.org/officeDocument/2006/relationships/customXml" Target="../ink/ink1235.xml"/><Relationship Id="rId3" Type="http://schemas.openxmlformats.org/officeDocument/2006/relationships/customXml" Target="../ink/ink1231.xml"/><Relationship Id="rId12" Type="http://schemas.openxmlformats.org/officeDocument/2006/relationships/customXml" Target="../ink/ink1239.xml"/><Relationship Id="rId17" Type="http://schemas.openxmlformats.org/officeDocument/2006/relationships/customXml" Target="../ink/ink1244.xml"/><Relationship Id="rId25" Type="http://schemas.openxmlformats.org/officeDocument/2006/relationships/customXml" Target="../ink/ink1251.xml"/><Relationship Id="rId33" Type="http://schemas.openxmlformats.org/officeDocument/2006/relationships/customXml" Target="../ink/ink1258.xml"/><Relationship Id="rId38" Type="http://schemas.openxmlformats.org/officeDocument/2006/relationships/customXml" Target="../ink/ink1263.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265.xml"/></Relationships>
</file>

<file path=ppt/slides/_rels/slide7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3.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76.xml.rels><?xml version="1.0" encoding="UTF-8" standalone="yes"?>
<Relationships xmlns="http://schemas.openxmlformats.org/package/2006/relationships"><Relationship Id="rId13" Type="http://schemas.openxmlformats.org/officeDocument/2006/relationships/customXml" Target="../ink/ink1281.xml"/><Relationship Id="rId18" Type="http://schemas.openxmlformats.org/officeDocument/2006/relationships/customXml" Target="../ink/ink1286.xml"/><Relationship Id="rId26" Type="http://schemas.openxmlformats.org/officeDocument/2006/relationships/customXml" Target="../ink/ink1293.xml"/><Relationship Id="rId39" Type="http://schemas.openxmlformats.org/officeDocument/2006/relationships/customXml" Target="../ink/ink1305.xml"/><Relationship Id="rId21" Type="http://schemas.openxmlformats.org/officeDocument/2006/relationships/customXml" Target="../ink/ink1288.xml"/><Relationship Id="rId34" Type="http://schemas.openxmlformats.org/officeDocument/2006/relationships/customXml" Target="../ink/ink1300.xml"/><Relationship Id="rId42" Type="http://schemas.openxmlformats.org/officeDocument/2006/relationships/customXml" Target="../ink/ink1307.xml"/><Relationship Id="rId47" Type="http://schemas.openxmlformats.org/officeDocument/2006/relationships/customXml" Target="../ink/ink1311.xml"/><Relationship Id="rId7" Type="http://schemas.openxmlformats.org/officeDocument/2006/relationships/customXml" Target="../ink/ink1275.xml"/><Relationship Id="rId2" Type="http://schemas.openxmlformats.org/officeDocument/2006/relationships/notesSlide" Target="../notesSlides/notesSlide74.xml"/><Relationship Id="rId16" Type="http://schemas.openxmlformats.org/officeDocument/2006/relationships/customXml" Target="../ink/ink1284.xml"/><Relationship Id="rId29" Type="http://schemas.openxmlformats.org/officeDocument/2006/relationships/customXml" Target="../ink/ink1296.xml"/><Relationship Id="rId1" Type="http://schemas.openxmlformats.org/officeDocument/2006/relationships/slideLayout" Target="../slideLayouts/slideLayout1.xml"/><Relationship Id="rId6" Type="http://schemas.openxmlformats.org/officeDocument/2006/relationships/customXml" Target="../ink/ink1274.xml"/><Relationship Id="rId11" Type="http://schemas.openxmlformats.org/officeDocument/2006/relationships/customXml" Target="../ink/ink1279.xml"/><Relationship Id="rId24" Type="http://schemas.openxmlformats.org/officeDocument/2006/relationships/customXml" Target="../ink/ink1291.xml"/><Relationship Id="rId32" Type="http://schemas.openxmlformats.org/officeDocument/2006/relationships/image" Target="../media/image5.png"/><Relationship Id="rId37" Type="http://schemas.openxmlformats.org/officeDocument/2006/relationships/customXml" Target="../ink/ink1303.xml"/><Relationship Id="rId40" Type="http://schemas.openxmlformats.org/officeDocument/2006/relationships/image" Target="../media/image7.png"/><Relationship Id="rId45" Type="http://schemas.openxmlformats.org/officeDocument/2006/relationships/customXml" Target="../ink/ink1310.xml"/><Relationship Id="rId5" Type="http://schemas.openxmlformats.org/officeDocument/2006/relationships/customXml" Target="../ink/ink1273.xml"/><Relationship Id="rId15" Type="http://schemas.openxmlformats.org/officeDocument/2006/relationships/customXml" Target="../ink/ink1283.xml"/><Relationship Id="rId23" Type="http://schemas.openxmlformats.org/officeDocument/2006/relationships/customXml" Target="../ink/ink1290.xml"/><Relationship Id="rId28" Type="http://schemas.openxmlformats.org/officeDocument/2006/relationships/customXml" Target="../ink/ink1295.xml"/><Relationship Id="rId36" Type="http://schemas.openxmlformats.org/officeDocument/2006/relationships/customXml" Target="../ink/ink1302.xml"/><Relationship Id="rId10" Type="http://schemas.openxmlformats.org/officeDocument/2006/relationships/customXml" Target="../ink/ink1278.xml"/><Relationship Id="rId19" Type="http://schemas.openxmlformats.org/officeDocument/2006/relationships/customXml" Target="../ink/ink1287.xml"/><Relationship Id="rId31" Type="http://schemas.openxmlformats.org/officeDocument/2006/relationships/customXml" Target="../ink/ink1298.xml"/><Relationship Id="rId44" Type="http://schemas.openxmlformats.org/officeDocument/2006/relationships/customXml" Target="../ink/ink1309.xml"/><Relationship Id="rId4" Type="http://schemas.openxmlformats.org/officeDocument/2006/relationships/image" Target="../media/image3.png"/><Relationship Id="rId9" Type="http://schemas.openxmlformats.org/officeDocument/2006/relationships/customXml" Target="../ink/ink1277.xml"/><Relationship Id="rId14" Type="http://schemas.openxmlformats.org/officeDocument/2006/relationships/customXml" Target="../ink/ink1282.xml"/><Relationship Id="rId22" Type="http://schemas.openxmlformats.org/officeDocument/2006/relationships/customXml" Target="../ink/ink1289.xml"/><Relationship Id="rId27" Type="http://schemas.openxmlformats.org/officeDocument/2006/relationships/customXml" Target="../ink/ink1294.xml"/><Relationship Id="rId30" Type="http://schemas.openxmlformats.org/officeDocument/2006/relationships/customXml" Target="../ink/ink1297.xml"/><Relationship Id="rId35" Type="http://schemas.openxmlformats.org/officeDocument/2006/relationships/customXml" Target="../ink/ink1301.xml"/><Relationship Id="rId43" Type="http://schemas.openxmlformats.org/officeDocument/2006/relationships/customXml" Target="../ink/ink1308.xml"/><Relationship Id="rId48" Type="http://schemas.openxmlformats.org/officeDocument/2006/relationships/customXml" Target="../ink/ink1312.xml"/><Relationship Id="rId8" Type="http://schemas.openxmlformats.org/officeDocument/2006/relationships/customXml" Target="../ink/ink1276.xml"/><Relationship Id="rId3" Type="http://schemas.openxmlformats.org/officeDocument/2006/relationships/customXml" Target="../ink/ink1272.xml"/><Relationship Id="rId12" Type="http://schemas.openxmlformats.org/officeDocument/2006/relationships/customXml" Target="../ink/ink1280.xml"/><Relationship Id="rId17" Type="http://schemas.openxmlformats.org/officeDocument/2006/relationships/customXml" Target="../ink/ink1285.xml"/><Relationship Id="rId25" Type="http://schemas.openxmlformats.org/officeDocument/2006/relationships/customXml" Target="../ink/ink1292.xml"/><Relationship Id="rId33" Type="http://schemas.openxmlformats.org/officeDocument/2006/relationships/customXml" Target="../ink/ink1299.xml"/><Relationship Id="rId38" Type="http://schemas.openxmlformats.org/officeDocument/2006/relationships/customXml" Target="../ink/ink1304.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30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3" Type="http://schemas.openxmlformats.org/officeDocument/2006/relationships/customXml" Target="../ink/ink1322.xml"/><Relationship Id="rId18" Type="http://schemas.openxmlformats.org/officeDocument/2006/relationships/customXml" Target="../ink/ink1327.xml"/><Relationship Id="rId26" Type="http://schemas.openxmlformats.org/officeDocument/2006/relationships/customXml" Target="../ink/ink1334.xml"/><Relationship Id="rId39" Type="http://schemas.openxmlformats.org/officeDocument/2006/relationships/customXml" Target="../ink/ink1346.xml"/><Relationship Id="rId21" Type="http://schemas.openxmlformats.org/officeDocument/2006/relationships/customXml" Target="../ink/ink1329.xml"/><Relationship Id="rId34" Type="http://schemas.openxmlformats.org/officeDocument/2006/relationships/customXml" Target="../ink/ink1341.xml"/><Relationship Id="rId42" Type="http://schemas.openxmlformats.org/officeDocument/2006/relationships/customXml" Target="../ink/ink1348.xml"/><Relationship Id="rId47" Type="http://schemas.openxmlformats.org/officeDocument/2006/relationships/customXml" Target="../ink/ink1352.xml"/><Relationship Id="rId7" Type="http://schemas.openxmlformats.org/officeDocument/2006/relationships/customXml" Target="../ink/ink1316.xml"/><Relationship Id="rId2" Type="http://schemas.openxmlformats.org/officeDocument/2006/relationships/notesSlide" Target="../notesSlides/notesSlide75.xml"/><Relationship Id="rId16" Type="http://schemas.openxmlformats.org/officeDocument/2006/relationships/customXml" Target="../ink/ink1325.xml"/><Relationship Id="rId29" Type="http://schemas.openxmlformats.org/officeDocument/2006/relationships/customXml" Target="../ink/ink1337.xml"/><Relationship Id="rId1" Type="http://schemas.openxmlformats.org/officeDocument/2006/relationships/slideLayout" Target="../slideLayouts/slideLayout1.xml"/><Relationship Id="rId6" Type="http://schemas.openxmlformats.org/officeDocument/2006/relationships/customXml" Target="../ink/ink1315.xml"/><Relationship Id="rId11" Type="http://schemas.openxmlformats.org/officeDocument/2006/relationships/customXml" Target="../ink/ink1320.xml"/><Relationship Id="rId24" Type="http://schemas.openxmlformats.org/officeDocument/2006/relationships/customXml" Target="../ink/ink1332.xml"/><Relationship Id="rId32" Type="http://schemas.openxmlformats.org/officeDocument/2006/relationships/image" Target="../media/image5.png"/><Relationship Id="rId37" Type="http://schemas.openxmlformats.org/officeDocument/2006/relationships/customXml" Target="../ink/ink1344.xml"/><Relationship Id="rId40" Type="http://schemas.openxmlformats.org/officeDocument/2006/relationships/image" Target="../media/image7.png"/><Relationship Id="rId45" Type="http://schemas.openxmlformats.org/officeDocument/2006/relationships/customXml" Target="../ink/ink1351.xml"/><Relationship Id="rId5" Type="http://schemas.openxmlformats.org/officeDocument/2006/relationships/customXml" Target="../ink/ink1314.xml"/><Relationship Id="rId15" Type="http://schemas.openxmlformats.org/officeDocument/2006/relationships/customXml" Target="../ink/ink1324.xml"/><Relationship Id="rId23" Type="http://schemas.openxmlformats.org/officeDocument/2006/relationships/customXml" Target="../ink/ink1331.xml"/><Relationship Id="rId28" Type="http://schemas.openxmlformats.org/officeDocument/2006/relationships/customXml" Target="../ink/ink1336.xml"/><Relationship Id="rId36" Type="http://schemas.openxmlformats.org/officeDocument/2006/relationships/customXml" Target="../ink/ink1343.xml"/><Relationship Id="rId10" Type="http://schemas.openxmlformats.org/officeDocument/2006/relationships/customXml" Target="../ink/ink1319.xml"/><Relationship Id="rId19" Type="http://schemas.openxmlformats.org/officeDocument/2006/relationships/customXml" Target="../ink/ink1328.xml"/><Relationship Id="rId31" Type="http://schemas.openxmlformats.org/officeDocument/2006/relationships/customXml" Target="../ink/ink1339.xml"/><Relationship Id="rId44" Type="http://schemas.openxmlformats.org/officeDocument/2006/relationships/customXml" Target="../ink/ink1350.xml"/><Relationship Id="rId4" Type="http://schemas.openxmlformats.org/officeDocument/2006/relationships/image" Target="../media/image3.png"/><Relationship Id="rId9" Type="http://schemas.openxmlformats.org/officeDocument/2006/relationships/customXml" Target="../ink/ink1318.xml"/><Relationship Id="rId14" Type="http://schemas.openxmlformats.org/officeDocument/2006/relationships/customXml" Target="../ink/ink1323.xml"/><Relationship Id="rId22" Type="http://schemas.openxmlformats.org/officeDocument/2006/relationships/customXml" Target="../ink/ink1330.xml"/><Relationship Id="rId27" Type="http://schemas.openxmlformats.org/officeDocument/2006/relationships/customXml" Target="../ink/ink1335.xml"/><Relationship Id="rId30" Type="http://schemas.openxmlformats.org/officeDocument/2006/relationships/customXml" Target="../ink/ink1338.xml"/><Relationship Id="rId35" Type="http://schemas.openxmlformats.org/officeDocument/2006/relationships/customXml" Target="../ink/ink1342.xml"/><Relationship Id="rId43" Type="http://schemas.openxmlformats.org/officeDocument/2006/relationships/customXml" Target="../ink/ink1349.xml"/><Relationship Id="rId48" Type="http://schemas.openxmlformats.org/officeDocument/2006/relationships/customXml" Target="../ink/ink1353.xml"/><Relationship Id="rId8" Type="http://schemas.openxmlformats.org/officeDocument/2006/relationships/customXml" Target="../ink/ink1317.xml"/><Relationship Id="rId3" Type="http://schemas.openxmlformats.org/officeDocument/2006/relationships/customXml" Target="../ink/ink1313.xml"/><Relationship Id="rId12" Type="http://schemas.openxmlformats.org/officeDocument/2006/relationships/customXml" Target="../ink/ink1321.xml"/><Relationship Id="rId17" Type="http://schemas.openxmlformats.org/officeDocument/2006/relationships/customXml" Target="../ink/ink1326.xml"/><Relationship Id="rId25" Type="http://schemas.openxmlformats.org/officeDocument/2006/relationships/customXml" Target="../ink/ink1333.xml"/><Relationship Id="rId33" Type="http://schemas.openxmlformats.org/officeDocument/2006/relationships/customXml" Target="../ink/ink1340.xml"/><Relationship Id="rId38" Type="http://schemas.openxmlformats.org/officeDocument/2006/relationships/customXml" Target="../ink/ink1345.xml"/><Relationship Id="rId46" Type="http://schemas.openxmlformats.org/officeDocument/2006/relationships/image" Target="../media/image6.png"/><Relationship Id="rId20" Type="http://schemas.openxmlformats.org/officeDocument/2006/relationships/image" Target="../media/image4.png"/><Relationship Id="rId41" Type="http://schemas.openxmlformats.org/officeDocument/2006/relationships/customXml" Target="../ink/ink13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0" y="7125541"/>
            <a:ext cx="6683375" cy="1855787"/>
          </a:xfrm>
          <a:prstGeom prst="rect">
            <a:avLst/>
          </a:prstGeom>
          <a:noFill/>
          <a:ln>
            <a:noFill/>
          </a:ln>
          <a:effectLst/>
          <a:extLst>
            <a:ext uri="{909E8E84-426E-40DD-AFC4-6F175D3DCCD1}">
              <a14:hiddenFill xmlns:a14="http://schemas.microsoft.com/office/drawing/2010/main">
                <a:solidFill>
                  <a:srgbClr val="008080"/>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800" b="0" i="0" u="none" strike="noStrike" cap="none" normalizeH="0" baseline="0" dirty="0">
                <a:ln>
                  <a:noFill/>
                </a:ln>
                <a:solidFill>
                  <a:srgbClr val="000000"/>
                </a:solidFill>
                <a:effectLst/>
                <a:latin typeface="Arial Rounded MT Bold" panose="020F0704030504030204" pitchFamily="34" charset="0"/>
              </a:rPr>
              <a:t>Year 10</a:t>
            </a:r>
            <a:r>
              <a:rPr kumimoji="0" lang="en-GB" altLang="en-US" sz="4800" b="0" i="0" u="none" strike="noStrike" cap="none" normalizeH="0" dirty="0">
                <a:ln>
                  <a:noFill/>
                </a:ln>
                <a:solidFill>
                  <a:srgbClr val="000000"/>
                </a:solidFill>
                <a:effectLst/>
                <a:latin typeface="Arial Rounded MT Bold" panose="020F0704030504030204" pitchFamily="34" charset="0"/>
              </a:rPr>
              <a:t> and 11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Text Box 3"/>
          <p:cNvSpPr txBox="1">
            <a:spLocks noChangeArrowheads="1"/>
          </p:cNvSpPr>
          <p:nvPr/>
        </p:nvSpPr>
        <p:spPr bwMode="auto">
          <a:xfrm>
            <a:off x="1524000" y="211978"/>
            <a:ext cx="5075237" cy="20621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4800" dirty="0">
                <a:solidFill>
                  <a:srgbClr val="000000"/>
                </a:solidFill>
                <a:latin typeface="Arial Rounded MT Bold" panose="020F0704030504030204" pitchFamily="34" charset="0"/>
              </a:rPr>
              <a:t>Macbeth</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87048" y="1067111"/>
            <a:ext cx="4549140" cy="5792159"/>
          </a:xfrm>
          <a:prstGeom prst="rect">
            <a:avLst/>
          </a:prstGeom>
        </p:spPr>
      </p:pic>
    </p:spTree>
    <p:extLst>
      <p:ext uri="{BB962C8B-B14F-4D97-AF65-F5344CB8AC3E}">
        <p14:creationId xmlns:p14="http://schemas.microsoft.com/office/powerpoint/2010/main" val="1074321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724840693"/>
              </p:ext>
            </p:extLst>
          </p:nvPr>
        </p:nvGraphicFramePr>
        <p:xfrm>
          <a:off x="482600" y="1051134"/>
          <a:ext cx="6070600" cy="7418504"/>
        </p:xfrm>
        <a:graphic>
          <a:graphicData uri="http://schemas.openxmlformats.org/drawingml/2006/table">
            <a:tbl>
              <a:tblPr firstRow="1" firstCol="1" bandRow="1">
                <a:tableStyleId>{5C22544A-7EE6-4342-B048-85BDC9FD1C3A}</a:tableStyleId>
              </a:tblPr>
              <a:tblGrid>
                <a:gridCol w="1231900">
                  <a:extLst>
                    <a:ext uri="{9D8B030D-6E8A-4147-A177-3AD203B41FA5}">
                      <a16:colId xmlns:a16="http://schemas.microsoft.com/office/drawing/2014/main" val="20000"/>
                    </a:ext>
                  </a:extLst>
                </a:gridCol>
                <a:gridCol w="2647625">
                  <a:extLst>
                    <a:ext uri="{9D8B030D-6E8A-4147-A177-3AD203B41FA5}">
                      <a16:colId xmlns:a16="http://schemas.microsoft.com/office/drawing/2014/main" val="20001"/>
                    </a:ext>
                  </a:extLst>
                </a:gridCol>
                <a:gridCol w="2191075">
                  <a:extLst>
                    <a:ext uri="{9D8B030D-6E8A-4147-A177-3AD203B41FA5}">
                      <a16:colId xmlns:a16="http://schemas.microsoft.com/office/drawing/2014/main" val="20002"/>
                    </a:ext>
                  </a:extLst>
                </a:gridCol>
              </a:tblGrid>
              <a:tr h="295624">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alliteration</a:t>
                      </a:r>
                      <a:endParaRPr lang="en-US" sz="1200" dirty="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b="0" dirty="0">
                          <a:solidFill>
                            <a:sysClr val="windowText" lastClr="FFFFFF"/>
                          </a:solidFill>
                          <a:effectLst/>
                          <a:latin typeface="Arial" charset="0"/>
                          <a:ea typeface="Arial" charset="0"/>
                          <a:cs typeface="Arial" charset="0"/>
                        </a:rPr>
                        <a:t>Repeated sounds at the beginning of words.</a:t>
                      </a:r>
                      <a:endParaRPr lang="en-US" sz="1200" b="0" dirty="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b="0" dirty="0">
                          <a:solidFill>
                            <a:sysClr val="windowText" lastClr="FFFFFF"/>
                          </a:solidFill>
                          <a:effectLst/>
                          <a:latin typeface="Arial" charset="0"/>
                          <a:ea typeface="Arial" charset="0"/>
                          <a:cs typeface="Arial" charset="0"/>
                        </a:rPr>
                        <a:t>The big blue balloon burst.</a:t>
                      </a:r>
                      <a:endParaRPr lang="en-US" sz="1200" b="0" dirty="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533593">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rhythm</a:t>
                      </a:r>
                      <a:endParaRPr lang="en-US" sz="1200" dirty="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A strong pattern to sounds and words, often created by rhyme or meter.</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fontAlgn="base">
                        <a:spcBef>
                          <a:spcPts val="0"/>
                        </a:spcBef>
                        <a:spcAft>
                          <a:spcPts val="0"/>
                        </a:spcAft>
                      </a:pPr>
                      <a:r>
                        <a:rPr lang="en-GB" sz="1200" dirty="0">
                          <a:effectLst/>
                          <a:latin typeface="Arial" charset="0"/>
                          <a:ea typeface="Arial" charset="0"/>
                          <a:cs typeface="Arial" charset="0"/>
                        </a:rPr>
                        <a:t>‘Double, double toil and trouble; fire burn and cauldron bubble.’</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1"/>
                  </a:ext>
                </a:extLst>
              </a:tr>
              <a:tr h="266796">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rhyme</a:t>
                      </a:r>
                      <a:endParaRPr lang="en-US" sz="1200" dirty="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Words that rhyme have the same end sound.</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cat/bat flew/through</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2"/>
                  </a:ext>
                </a:extLst>
              </a:tr>
              <a:tr h="800389">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meter</a:t>
                      </a:r>
                      <a:endParaRPr lang="en-US" sz="1200" dirty="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chemeClr val="tx1"/>
                          </a:solidFill>
                          <a:effectLst/>
                          <a:latin typeface="Arial" charset="0"/>
                          <a:ea typeface="Arial" charset="0"/>
                          <a:cs typeface="Arial" charset="0"/>
                        </a:rPr>
                        <a:t>Meter is the </a:t>
                      </a:r>
                      <a:r>
                        <a:rPr lang="en-GB" sz="1200" u="sng" dirty="0">
                          <a:solidFill>
                            <a:schemeClr val="tx1"/>
                          </a:solidFill>
                          <a:effectLst/>
                          <a:latin typeface="Arial" charset="0"/>
                          <a:ea typeface="Arial" charset="0"/>
                          <a:cs typeface="Arial" charset="0"/>
                          <a:hlinkClick r:id="rId2"/>
                        </a:rPr>
                        <a:t>rhythm</a:t>
                      </a:r>
                      <a:r>
                        <a:rPr lang="en-GB" sz="1200" dirty="0">
                          <a:solidFill>
                            <a:schemeClr val="tx1"/>
                          </a:solidFill>
                          <a:effectLst/>
                          <a:latin typeface="Arial" charset="0"/>
                          <a:ea typeface="Arial" charset="0"/>
                          <a:cs typeface="Arial" charset="0"/>
                        </a:rPr>
                        <a:t> of syllables in a line of </a:t>
                      </a:r>
                      <a:r>
                        <a:rPr lang="en-GB" sz="1200" u="sng" dirty="0">
                          <a:solidFill>
                            <a:schemeClr val="tx1"/>
                          </a:solidFill>
                          <a:effectLst/>
                          <a:latin typeface="Arial" charset="0"/>
                          <a:ea typeface="Arial" charset="0"/>
                          <a:cs typeface="Arial" charset="0"/>
                          <a:hlinkClick r:id="rId3"/>
                        </a:rPr>
                        <a:t>verse</a:t>
                      </a:r>
                      <a:r>
                        <a:rPr lang="en-GB" sz="1200" dirty="0">
                          <a:solidFill>
                            <a:schemeClr val="tx1"/>
                          </a:solidFill>
                          <a:effectLst/>
                          <a:latin typeface="Arial" charset="0"/>
                          <a:ea typeface="Arial" charset="0"/>
                          <a:cs typeface="Arial" charset="0"/>
                        </a:rPr>
                        <a:t> or in a </a:t>
                      </a:r>
                      <a:r>
                        <a:rPr lang="en-GB" sz="1200" u="sng" dirty="0">
                          <a:solidFill>
                            <a:schemeClr val="tx1"/>
                          </a:solidFill>
                          <a:effectLst/>
                          <a:latin typeface="Arial" charset="0"/>
                          <a:ea typeface="Arial" charset="0"/>
                          <a:cs typeface="Arial" charset="0"/>
                          <a:hlinkClick r:id="rId4"/>
                        </a:rPr>
                        <a:t>stanza</a:t>
                      </a:r>
                      <a:r>
                        <a:rPr lang="en-GB" sz="1200" dirty="0">
                          <a:solidFill>
                            <a:schemeClr val="tx1"/>
                          </a:solidFill>
                          <a:effectLst/>
                          <a:latin typeface="Arial" charset="0"/>
                          <a:ea typeface="Arial" charset="0"/>
                          <a:cs typeface="Arial" charset="0"/>
                        </a:rPr>
                        <a:t> of </a:t>
                      </a:r>
                      <a:r>
                        <a:rPr lang="en-GB" sz="1200" dirty="0">
                          <a:effectLst/>
                          <a:latin typeface="Arial" charset="0"/>
                          <a:ea typeface="Arial" charset="0"/>
                          <a:cs typeface="Arial" charset="0"/>
                        </a:rPr>
                        <a:t>a poem.</a:t>
                      </a:r>
                      <a:endParaRPr lang="en-US" sz="1200" dirty="0">
                        <a:effectLst/>
                        <a:latin typeface="Arial" charset="0"/>
                        <a:ea typeface="Arial" charset="0"/>
                        <a:cs typeface="Arial" charset="0"/>
                      </a:endParaRPr>
                    </a:p>
                    <a:p>
                      <a:pPr marL="0" marR="0">
                        <a:spcBef>
                          <a:spcPts val="0"/>
                        </a:spcBef>
                        <a:spcAft>
                          <a:spcPts val="0"/>
                        </a:spcAft>
                      </a:pPr>
                      <a:r>
                        <a:rPr lang="en-GB" sz="1200" dirty="0">
                          <a:effectLst/>
                          <a:latin typeface="Arial" charset="0"/>
                          <a:ea typeface="Arial" charset="0"/>
                          <a:cs typeface="Arial" charset="0"/>
                        </a:rPr>
                        <a:t> </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‘Two households, both alike in dignity/ In fair Verona, where we lay our scene.’ (Iambic pentameter – 10 syllables in a line following an unstressed/stressed pattern).</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3"/>
                  </a:ext>
                </a:extLst>
              </a:tr>
              <a:tr h="800389">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syllable</a:t>
                      </a:r>
                      <a:endParaRPr lang="en-US" sz="1200" dirty="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effectLst/>
                          <a:latin typeface="Arial" charset="0"/>
                          <a:ea typeface="Arial" charset="0"/>
                          <a:cs typeface="Arial" charset="0"/>
                        </a:rPr>
                        <a:t>A single unit of sound within a word. When analysing poetry, we often count the syllables as beats in a word or sentence.</a:t>
                      </a:r>
                      <a:endParaRPr lang="en-US" sz="120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One syllable – cat</a:t>
                      </a:r>
                      <a:endParaRPr lang="en-US" sz="1200" dirty="0">
                        <a:effectLst/>
                        <a:latin typeface="Arial" charset="0"/>
                        <a:ea typeface="Arial" charset="0"/>
                        <a:cs typeface="Arial" charset="0"/>
                      </a:endParaRPr>
                    </a:p>
                    <a:p>
                      <a:pPr marL="0" marR="0">
                        <a:spcBef>
                          <a:spcPts val="0"/>
                        </a:spcBef>
                        <a:spcAft>
                          <a:spcPts val="0"/>
                        </a:spcAft>
                      </a:pPr>
                      <a:r>
                        <a:rPr lang="en-GB" sz="1200" dirty="0">
                          <a:effectLst/>
                          <a:latin typeface="Arial" charset="0"/>
                          <a:ea typeface="Arial" charset="0"/>
                          <a:cs typeface="Arial" charset="0"/>
                        </a:rPr>
                        <a:t>Two syllables- rocket</a:t>
                      </a:r>
                      <a:endParaRPr lang="en-US" sz="1200" dirty="0">
                        <a:effectLst/>
                        <a:latin typeface="Arial" charset="0"/>
                        <a:ea typeface="Arial" charset="0"/>
                        <a:cs typeface="Arial" charset="0"/>
                      </a:endParaRPr>
                    </a:p>
                    <a:p>
                      <a:pPr marL="0" marR="0">
                        <a:spcBef>
                          <a:spcPts val="0"/>
                        </a:spcBef>
                        <a:spcAft>
                          <a:spcPts val="0"/>
                        </a:spcAft>
                      </a:pPr>
                      <a:r>
                        <a:rPr lang="en-GB" sz="1200" dirty="0">
                          <a:effectLst/>
                          <a:latin typeface="Arial" charset="0"/>
                          <a:ea typeface="Arial" charset="0"/>
                          <a:cs typeface="Arial" charset="0"/>
                        </a:rPr>
                        <a:t>Three syllables - attention</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4"/>
                  </a:ext>
                </a:extLst>
              </a:tr>
              <a:tr h="1067186">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metaphor</a:t>
                      </a:r>
                      <a:endParaRPr lang="en-US" sz="120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effectLst/>
                          <a:latin typeface="Arial" charset="0"/>
                          <a:ea typeface="Arial" charset="0"/>
                          <a:cs typeface="Arial" charset="0"/>
                        </a:rPr>
                        <a:t>An expression, often found in literature, that describes a person or object by referring to something that is considered to have similar characteristics to that person or object.</a:t>
                      </a:r>
                      <a:endParaRPr lang="en-US" sz="120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The city is a jungle. The mind is an ocean.</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5"/>
                  </a:ext>
                </a:extLst>
              </a:tr>
              <a:tr h="533593">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simile</a:t>
                      </a:r>
                      <a:endParaRPr lang="en-US" sz="120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effectLst/>
                          <a:latin typeface="Arial" charset="0"/>
                          <a:ea typeface="Arial" charset="0"/>
                          <a:cs typeface="Arial" charset="0"/>
                        </a:rPr>
                        <a:t>An expression comparing one thing to another, always including the words ‘as’ or ‘like’.</a:t>
                      </a:r>
                      <a:endParaRPr lang="en-US" sz="120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‘She walks in beauty, like the night.’</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6"/>
                  </a:ext>
                </a:extLst>
              </a:tr>
              <a:tr h="666991">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imagery</a:t>
                      </a:r>
                      <a:endParaRPr lang="en-US" sz="120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The use of description to create an image in the reader’s mind.</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The sunset was the most glorious they'd ever seen; the clouds were edged with pink and gold.</a:t>
                      </a:r>
                      <a:endParaRPr lang="en-US" sz="1200" dirty="0">
                        <a:effectLst/>
                        <a:latin typeface="Arial" charset="0"/>
                        <a:ea typeface="Arial" charset="0"/>
                        <a:cs typeface="Arial" charset="0"/>
                      </a:endParaRPr>
                    </a:p>
                    <a:p>
                      <a:pPr marL="0" marR="0">
                        <a:spcBef>
                          <a:spcPts val="0"/>
                        </a:spcBef>
                        <a:spcAft>
                          <a:spcPts val="0"/>
                        </a:spcAft>
                      </a:pPr>
                      <a:r>
                        <a:rPr lang="en-GB" sz="1200" dirty="0">
                          <a:effectLst/>
                          <a:latin typeface="Arial" charset="0"/>
                          <a:ea typeface="Arial" charset="0"/>
                          <a:cs typeface="Arial" charset="0"/>
                        </a:rPr>
                        <a:t> </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7"/>
                  </a:ext>
                </a:extLst>
              </a:tr>
              <a:tr h="533593">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personification</a:t>
                      </a:r>
                      <a:endParaRPr lang="en-US" sz="120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effectLst/>
                          <a:latin typeface="Arial" charset="0"/>
                          <a:ea typeface="Arial" charset="0"/>
                          <a:cs typeface="Arial" charset="0"/>
                        </a:rPr>
                        <a:t>The act of giving a human quality or characteristic to something which is not human.</a:t>
                      </a:r>
                      <a:endParaRPr lang="en-US" sz="120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Rita heard the last piece of pie calling her name. </a:t>
                      </a:r>
                      <a:endParaRPr lang="en-US" sz="1200" dirty="0">
                        <a:effectLst/>
                        <a:latin typeface="Arial" charset="0"/>
                        <a:ea typeface="Arial" charset="0"/>
                        <a:cs typeface="Arial" charset="0"/>
                      </a:endParaRPr>
                    </a:p>
                    <a:p>
                      <a:pPr marL="0" marR="0">
                        <a:spcBef>
                          <a:spcPts val="0"/>
                        </a:spcBef>
                        <a:spcAft>
                          <a:spcPts val="0"/>
                        </a:spcAft>
                      </a:pPr>
                      <a:r>
                        <a:rPr lang="en-GB" sz="1200" dirty="0">
                          <a:effectLst/>
                          <a:latin typeface="Arial" charset="0"/>
                          <a:ea typeface="Arial" charset="0"/>
                          <a:cs typeface="Arial" charset="0"/>
                        </a:rPr>
                        <a:t>My alarm clock yelled at me to get out of bed.</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8"/>
                  </a:ext>
                </a:extLst>
              </a:tr>
              <a:tr h="400195">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enjambment</a:t>
                      </a:r>
                      <a:endParaRPr lang="en-US" sz="120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effectLst/>
                          <a:latin typeface="Arial" charset="0"/>
                          <a:ea typeface="Arial" charset="0"/>
                          <a:cs typeface="Arial" charset="0"/>
                        </a:rPr>
                        <a:t>A continuation of a sentence or clause across a line break.</a:t>
                      </a:r>
                      <a:endParaRPr lang="en-US" sz="120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‘A suspicion, a doubt, a jealousy/grew in my mind.’</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9"/>
                  </a:ext>
                </a:extLst>
              </a:tr>
              <a:tr h="533593">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onomatopoeia</a:t>
                      </a:r>
                      <a:endParaRPr lang="en-US" sz="120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effectLst/>
                          <a:latin typeface="Arial" charset="0"/>
                          <a:ea typeface="Arial" charset="0"/>
                          <a:cs typeface="Arial" charset="0"/>
                        </a:rPr>
                        <a:t>Words that include sounds that are similar to the noises which the words describe.</a:t>
                      </a:r>
                      <a:endParaRPr lang="en-US" sz="120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Buzz, crack, whizz.</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10"/>
                  </a:ext>
                </a:extLst>
              </a:tr>
            </a:tbl>
          </a:graphicData>
        </a:graphic>
      </p:graphicFrame>
      <p:sp>
        <p:nvSpPr>
          <p:cNvPr id="4" name="Text Box 1">
            <a:extLst>
              <a:ext uri="{FF2B5EF4-FFF2-40B4-BE49-F238E27FC236}">
                <a16:creationId xmlns:a16="http://schemas.microsoft.com/office/drawing/2014/main" id="{63A1F30E-4B86-6E4E-8905-D81BFED01079}"/>
              </a:ext>
            </a:extLst>
          </p:cNvPr>
          <p:cNvSpPr txBox="1">
            <a:spLocks noChangeArrowheads="1"/>
          </p:cNvSpPr>
          <p:nvPr/>
        </p:nvSpPr>
        <p:spPr bwMode="auto">
          <a:xfrm>
            <a:off x="1574078" y="336491"/>
            <a:ext cx="4647062"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lgn="ctr" defTabSz="914400" eaLnBrk="0" fontAlgn="base" hangingPunct="0">
              <a:spcBef>
                <a:spcPct val="0"/>
              </a:spcBef>
              <a:spcAft>
                <a:spcPct val="0"/>
              </a:spcAft>
            </a:pPr>
            <a:r>
              <a:rPr lang="en-US" altLang="en-US" sz="2400" b="1" dirty="0">
                <a:solidFill>
                  <a:schemeClr val="bg1"/>
                </a:solidFill>
                <a:latin typeface="Arial Rounded MT Bold" charset="0"/>
                <a:ea typeface="Arial Rounded MT Bold" charset="0"/>
                <a:cs typeface="Arial Rounded MT Bold" charset="0"/>
              </a:rPr>
              <a:t>English Subject Terminology</a:t>
            </a:r>
          </a:p>
        </p:txBody>
      </p:sp>
    </p:spTree>
    <p:extLst>
      <p:ext uri="{BB962C8B-B14F-4D97-AF65-F5344CB8AC3E}">
        <p14:creationId xmlns:p14="http://schemas.microsoft.com/office/powerpoint/2010/main" val="9867733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779576917"/>
              </p:ext>
            </p:extLst>
          </p:nvPr>
        </p:nvGraphicFramePr>
        <p:xfrm>
          <a:off x="723901" y="1385247"/>
          <a:ext cx="5803900" cy="7170041"/>
        </p:xfrm>
        <a:graphic>
          <a:graphicData uri="http://schemas.openxmlformats.org/drawingml/2006/table">
            <a:tbl>
              <a:tblPr firstRow="1" firstCol="1" bandRow="1">
                <a:tableStyleId>{5C22544A-7EE6-4342-B048-85BDC9FD1C3A}</a:tableStyleId>
              </a:tblPr>
              <a:tblGrid>
                <a:gridCol w="1373956">
                  <a:extLst>
                    <a:ext uri="{9D8B030D-6E8A-4147-A177-3AD203B41FA5}">
                      <a16:colId xmlns:a16="http://schemas.microsoft.com/office/drawing/2014/main" val="20000"/>
                    </a:ext>
                  </a:extLst>
                </a:gridCol>
                <a:gridCol w="2214444">
                  <a:extLst>
                    <a:ext uri="{9D8B030D-6E8A-4147-A177-3AD203B41FA5}">
                      <a16:colId xmlns:a16="http://schemas.microsoft.com/office/drawing/2014/main" val="20001"/>
                    </a:ext>
                  </a:extLst>
                </a:gridCol>
                <a:gridCol w="2215500">
                  <a:extLst>
                    <a:ext uri="{9D8B030D-6E8A-4147-A177-3AD203B41FA5}">
                      <a16:colId xmlns:a16="http://schemas.microsoft.com/office/drawing/2014/main" val="20002"/>
                    </a:ext>
                  </a:extLst>
                </a:gridCol>
              </a:tblGrid>
              <a:tr h="360724">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tense</a:t>
                      </a:r>
                      <a:endParaRPr lang="en-US" sz="1200" dirty="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b="0" dirty="0">
                          <a:solidFill>
                            <a:schemeClr val="tx1"/>
                          </a:solidFill>
                          <a:effectLst/>
                          <a:latin typeface="Arial" charset="0"/>
                          <a:ea typeface="Arial" charset="0"/>
                          <a:cs typeface="Arial" charset="0"/>
                        </a:rPr>
                        <a:t>Indicates when an event being described takes place (past, present, future).</a:t>
                      </a:r>
                      <a:endParaRPr lang="en-US" sz="1200" b="0" dirty="0">
                        <a:solidFill>
                          <a:schemeClr val="tx1"/>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b="0" dirty="0">
                          <a:solidFill>
                            <a:schemeClr val="tx1"/>
                          </a:solidFill>
                          <a:effectLst/>
                          <a:latin typeface="Arial" charset="0"/>
                          <a:ea typeface="Arial" charset="0"/>
                          <a:cs typeface="Arial" charset="0"/>
                        </a:rPr>
                        <a:t>He ran/He runs/He will run.</a:t>
                      </a:r>
                      <a:endParaRPr lang="en-US" sz="1200" b="0" dirty="0">
                        <a:solidFill>
                          <a:schemeClr val="tx1"/>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860778104"/>
                  </a:ext>
                </a:extLst>
              </a:tr>
              <a:tr h="360724">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person</a:t>
                      </a:r>
                      <a:endParaRPr lang="en-US" sz="1200" dirty="0">
                        <a:solidFill>
                          <a:sysClr val="windowText" lastClr="FFFFFF"/>
                        </a:solidFill>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The ‘person’ that we write in can make a piece of writing personal, direct, or detached.</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effectLst/>
                          <a:latin typeface="Arial" charset="0"/>
                          <a:ea typeface="Arial" charset="0"/>
                          <a:cs typeface="Arial" charset="0"/>
                        </a:rPr>
                        <a:t>First person – I, We</a:t>
                      </a:r>
                      <a:endParaRPr lang="en-US" sz="1200" dirty="0">
                        <a:effectLst/>
                        <a:latin typeface="Arial" charset="0"/>
                        <a:ea typeface="Arial" charset="0"/>
                        <a:cs typeface="Arial" charset="0"/>
                      </a:endParaRPr>
                    </a:p>
                    <a:p>
                      <a:pPr marL="0" marR="0">
                        <a:spcBef>
                          <a:spcPts val="0"/>
                        </a:spcBef>
                        <a:spcAft>
                          <a:spcPts val="0"/>
                        </a:spcAft>
                      </a:pPr>
                      <a:r>
                        <a:rPr lang="en-GB" sz="1200" dirty="0">
                          <a:effectLst/>
                          <a:latin typeface="Arial" charset="0"/>
                          <a:ea typeface="Arial" charset="0"/>
                          <a:cs typeface="Arial" charset="0"/>
                        </a:rPr>
                        <a:t>Second Person – You</a:t>
                      </a:r>
                      <a:endParaRPr lang="en-US" sz="1200" dirty="0">
                        <a:effectLst/>
                        <a:latin typeface="Arial" charset="0"/>
                        <a:ea typeface="Arial" charset="0"/>
                        <a:cs typeface="Arial" charset="0"/>
                      </a:endParaRPr>
                    </a:p>
                    <a:p>
                      <a:pPr marL="0" marR="0">
                        <a:spcBef>
                          <a:spcPts val="0"/>
                        </a:spcBef>
                        <a:spcAft>
                          <a:spcPts val="0"/>
                        </a:spcAft>
                      </a:pPr>
                      <a:r>
                        <a:rPr lang="en-GB" sz="1200" dirty="0">
                          <a:effectLst/>
                          <a:latin typeface="Arial" charset="0"/>
                          <a:ea typeface="Arial" charset="0"/>
                          <a:cs typeface="Arial" charset="0"/>
                        </a:rPr>
                        <a:t>Third Person – He/She/They/It</a:t>
                      </a:r>
                      <a:endParaRPr lang="en-US" sz="1200" dirty="0">
                        <a:effectLst/>
                        <a:latin typeface="Arial" charset="0"/>
                        <a:ea typeface="Arial" charset="0"/>
                        <a:cs typeface="Arial" charset="0"/>
                      </a:endParaRPr>
                    </a:p>
                    <a:p>
                      <a:pPr marL="0" marR="0">
                        <a:spcBef>
                          <a:spcPts val="0"/>
                        </a:spcBef>
                        <a:spcAft>
                          <a:spcPts val="0"/>
                        </a:spcAft>
                      </a:pPr>
                      <a:r>
                        <a:rPr lang="en-GB" sz="1200" dirty="0">
                          <a:effectLst/>
                          <a:latin typeface="Arial" charset="0"/>
                          <a:ea typeface="Arial" charset="0"/>
                          <a:cs typeface="Arial" charset="0"/>
                        </a:rPr>
                        <a:t> </a:t>
                      </a:r>
                      <a:endParaRPr lang="en-US" sz="1200" dirty="0">
                        <a:effectLst/>
                        <a:latin typeface="Arial" charset="0"/>
                        <a:ea typeface="Arial" charset="0"/>
                        <a:cs typeface="Arial" charset="0"/>
                      </a:endParaRPr>
                    </a:p>
                  </a:txBody>
                  <a:tcPr marL="44469" marR="444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045068567"/>
                  </a:ext>
                </a:extLst>
              </a:tr>
              <a:tr h="360724">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imperative verbs</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Verbs of command, intended to express command.</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‘Stand up’, ‘Sit down’.</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541086">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modal verbs</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A verb that expresses necessity or possibility.</a:t>
                      </a:r>
                      <a:endParaRPr lang="en-US" sz="1200" dirty="0">
                        <a:solidFill>
                          <a:sysClr val="windowText" lastClr="FFFFFF"/>
                        </a:solidFill>
                        <a:effectLst/>
                        <a:latin typeface="Arial" charset="0"/>
                        <a:ea typeface="Arial" charset="0"/>
                        <a:cs typeface="Arial" charset="0"/>
                      </a:endParaRPr>
                    </a:p>
                    <a:p>
                      <a:pPr marL="0" marR="0">
                        <a:spcBef>
                          <a:spcPts val="0"/>
                        </a:spcBef>
                        <a:spcAft>
                          <a:spcPts val="0"/>
                        </a:spcAft>
                      </a:pPr>
                      <a:r>
                        <a:rPr lang="en-GB" sz="1200" dirty="0">
                          <a:solidFill>
                            <a:sysClr val="windowText" lastClr="FFFFFF"/>
                          </a:solidFill>
                          <a:effectLst/>
                          <a:latin typeface="Arial" charset="0"/>
                          <a:ea typeface="Arial" charset="0"/>
                          <a:cs typeface="Arial" charset="0"/>
                        </a:rPr>
                        <a:t> </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must/may/might/shall/should/</a:t>
                      </a:r>
                      <a:endParaRPr lang="en-US" sz="1200">
                        <a:solidFill>
                          <a:sysClr val="windowText" lastClr="FFFFFF"/>
                        </a:solidFill>
                        <a:effectLst/>
                        <a:latin typeface="Arial" charset="0"/>
                        <a:ea typeface="Arial" charset="0"/>
                        <a:cs typeface="Arial" charset="0"/>
                      </a:endParaRPr>
                    </a:p>
                    <a:p>
                      <a:pPr marL="0" marR="0">
                        <a:spcBef>
                          <a:spcPts val="0"/>
                        </a:spcBef>
                        <a:spcAft>
                          <a:spcPts val="0"/>
                        </a:spcAft>
                      </a:pPr>
                      <a:r>
                        <a:rPr lang="en-GB" sz="1200">
                          <a:solidFill>
                            <a:sysClr val="windowText" lastClr="FFFFFF"/>
                          </a:solidFill>
                          <a:effectLst/>
                          <a:latin typeface="Arial" charset="0"/>
                          <a:ea typeface="Arial" charset="0"/>
                          <a:cs typeface="Arial" charset="0"/>
                        </a:rPr>
                        <a:t>could/would/will/can/could</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1"/>
                  </a:ext>
                </a:extLst>
              </a:tr>
              <a:tr h="220601">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sibilance</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The repetition of ‘s’ sounds.</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‘Sing a song of sixpence’.</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2"/>
                  </a:ext>
                </a:extLst>
              </a:tr>
              <a:tr h="541086">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anaphora</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The repetition of a word or a phrase at the beginning of successive clauses.</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‘Half a league, half a league,/Half a league onward’.</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3"/>
                  </a:ext>
                </a:extLst>
              </a:tr>
              <a:tr h="1262534">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rhetorical questions</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Questions asked to the reader/listener which do not require an answer. They are designed to make the reader/listener think about their own personal response to the question.</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How would you feel if this happened to you?</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4"/>
                  </a:ext>
                </a:extLst>
              </a:tr>
              <a:tr h="830072">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anecdote</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A brief narrative, used to exemplify a point or idea.</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John was missing his family after he moved across the country, but thanks to Facebook, he could stay connected.</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5"/>
                  </a:ext>
                </a:extLst>
              </a:tr>
              <a:tr h="721448">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juxtaposition</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When two ideas are compared.</a:t>
                      </a:r>
                      <a:endParaRPr lang="en-US" sz="1200" dirty="0">
                        <a:solidFill>
                          <a:sysClr val="windowText" lastClr="FFFFFF"/>
                        </a:solidFill>
                        <a:effectLst/>
                        <a:latin typeface="Arial" charset="0"/>
                        <a:ea typeface="Arial" charset="0"/>
                        <a:cs typeface="Arial" charset="0"/>
                      </a:endParaRPr>
                    </a:p>
                    <a:p>
                      <a:pPr marL="0" marR="0">
                        <a:spcBef>
                          <a:spcPts val="0"/>
                        </a:spcBef>
                        <a:spcAft>
                          <a:spcPts val="0"/>
                        </a:spcAft>
                      </a:pPr>
                      <a:r>
                        <a:rPr lang="en-GB" sz="1200" dirty="0">
                          <a:solidFill>
                            <a:sysClr val="windowText" lastClr="FFFFFF"/>
                          </a:solidFill>
                          <a:effectLst/>
                          <a:latin typeface="Arial" charset="0"/>
                          <a:ea typeface="Arial" charset="0"/>
                          <a:cs typeface="Arial" charset="0"/>
                        </a:rPr>
                        <a:t> </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‘It was the best of times, it was the worst of times, it was the age of wisdom, it was the age of foolishness…’</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6"/>
                  </a:ext>
                </a:extLst>
              </a:tr>
              <a:tr h="360724">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statistics</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The use of numerical data to support an opinion.</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90% of people agreed that smoking should be banned.</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7"/>
                  </a:ext>
                </a:extLst>
              </a:tr>
              <a:tr h="721448">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opinion</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A view or judgement formed about something, not necessarily based on fact or knowledge.</a:t>
                      </a:r>
                      <a:endParaRPr lang="en-US" sz="1200" dirty="0">
                        <a:solidFill>
                          <a:sysClr val="windowText" lastClr="FFFFFF"/>
                        </a:solidFill>
                        <a:effectLst/>
                        <a:latin typeface="Arial" charset="0"/>
                        <a:ea typeface="Arial" charset="0"/>
                        <a:cs typeface="Arial" charset="0"/>
                      </a:endParaRPr>
                    </a:p>
                    <a:p>
                      <a:pPr marL="0" marR="0">
                        <a:spcBef>
                          <a:spcPts val="0"/>
                        </a:spcBef>
                        <a:spcAft>
                          <a:spcPts val="0"/>
                        </a:spcAft>
                      </a:pPr>
                      <a:r>
                        <a:rPr lang="en-GB" sz="1200" dirty="0">
                          <a:solidFill>
                            <a:sysClr val="windowText" lastClr="FFFFFF"/>
                          </a:solidFill>
                          <a:effectLst/>
                          <a:latin typeface="Arial" charset="0"/>
                          <a:ea typeface="Arial" charset="0"/>
                          <a:cs typeface="Arial" charset="0"/>
                        </a:rPr>
                        <a:t> </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Italian food is the best.</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8"/>
                  </a:ext>
                </a:extLst>
              </a:tr>
            </a:tbl>
          </a:graphicData>
        </a:graphic>
      </p:graphicFrame>
      <p:sp>
        <p:nvSpPr>
          <p:cNvPr id="4" name="Text Box 1">
            <a:extLst>
              <a:ext uri="{FF2B5EF4-FFF2-40B4-BE49-F238E27FC236}">
                <a16:creationId xmlns:a16="http://schemas.microsoft.com/office/drawing/2014/main" id="{63A1F30E-4B86-6E4E-8905-D81BFED01079}"/>
              </a:ext>
            </a:extLst>
          </p:cNvPr>
          <p:cNvSpPr txBox="1">
            <a:spLocks noChangeArrowheads="1"/>
          </p:cNvSpPr>
          <p:nvPr/>
        </p:nvSpPr>
        <p:spPr bwMode="auto">
          <a:xfrm>
            <a:off x="1574078" y="336491"/>
            <a:ext cx="4647062"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lgn="ctr" defTabSz="914400" eaLnBrk="0" fontAlgn="base" hangingPunct="0">
              <a:spcBef>
                <a:spcPct val="0"/>
              </a:spcBef>
              <a:spcAft>
                <a:spcPct val="0"/>
              </a:spcAft>
            </a:pPr>
            <a:r>
              <a:rPr lang="en-US" altLang="en-US" sz="2400" b="1" dirty="0">
                <a:solidFill>
                  <a:schemeClr val="bg1"/>
                </a:solidFill>
                <a:latin typeface="Arial Rounded MT Bold" charset="0"/>
                <a:ea typeface="Arial Rounded MT Bold" charset="0"/>
                <a:cs typeface="Arial Rounded MT Bold" charset="0"/>
              </a:rPr>
              <a:t>English Subject Terminology</a:t>
            </a:r>
          </a:p>
        </p:txBody>
      </p:sp>
    </p:spTree>
    <p:extLst>
      <p:ext uri="{BB962C8B-B14F-4D97-AF65-F5344CB8AC3E}">
        <p14:creationId xmlns:p14="http://schemas.microsoft.com/office/powerpoint/2010/main" val="18308872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319943422"/>
              </p:ext>
            </p:extLst>
          </p:nvPr>
        </p:nvGraphicFramePr>
        <p:xfrm>
          <a:off x="711199" y="1429413"/>
          <a:ext cx="5798783" cy="6071695"/>
        </p:xfrm>
        <a:graphic>
          <a:graphicData uri="http://schemas.openxmlformats.org/drawingml/2006/table">
            <a:tbl>
              <a:tblPr firstRow="1" firstCol="1" bandRow="1">
                <a:tableStyleId>{5C22544A-7EE6-4342-B048-85BDC9FD1C3A}</a:tableStyleId>
              </a:tblPr>
              <a:tblGrid>
                <a:gridCol w="1418914">
                  <a:extLst>
                    <a:ext uri="{9D8B030D-6E8A-4147-A177-3AD203B41FA5}">
                      <a16:colId xmlns:a16="http://schemas.microsoft.com/office/drawing/2014/main" val="20000"/>
                    </a:ext>
                  </a:extLst>
                </a:gridCol>
                <a:gridCol w="2286902">
                  <a:extLst>
                    <a:ext uri="{9D8B030D-6E8A-4147-A177-3AD203B41FA5}">
                      <a16:colId xmlns:a16="http://schemas.microsoft.com/office/drawing/2014/main" val="20001"/>
                    </a:ext>
                  </a:extLst>
                </a:gridCol>
                <a:gridCol w="2092967">
                  <a:extLst>
                    <a:ext uri="{9D8B030D-6E8A-4147-A177-3AD203B41FA5}">
                      <a16:colId xmlns:a16="http://schemas.microsoft.com/office/drawing/2014/main" val="20002"/>
                    </a:ext>
                  </a:extLst>
                </a:gridCol>
              </a:tblGrid>
              <a:tr h="1082073">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emotive language</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b="0" dirty="0">
                          <a:solidFill>
                            <a:sysClr val="windowText" lastClr="FFFFFF"/>
                          </a:solidFill>
                          <a:effectLst/>
                          <a:latin typeface="Arial" charset="0"/>
                          <a:ea typeface="Arial" charset="0"/>
                          <a:cs typeface="Arial" charset="0"/>
                        </a:rPr>
                        <a:t>Language that is used to evoke an emotional reaction.</a:t>
                      </a:r>
                      <a:endParaRPr lang="en-US" sz="1200" b="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b="0" dirty="0">
                          <a:solidFill>
                            <a:sysClr val="windowText" lastClr="FFFFFF"/>
                          </a:solidFill>
                          <a:effectLst/>
                          <a:latin typeface="Arial" charset="0"/>
                          <a:ea typeface="Arial" charset="0"/>
                          <a:cs typeface="Arial" charset="0"/>
                        </a:rPr>
                        <a:t>An innocent bystander suffered facial injuries when the thug launched his glass across the bar.</a:t>
                      </a:r>
                      <a:endParaRPr lang="en-US" sz="1200" b="0" dirty="0">
                        <a:solidFill>
                          <a:sysClr val="windowText" lastClr="FFFFFF"/>
                        </a:solidFill>
                        <a:effectLst/>
                        <a:latin typeface="Arial" charset="0"/>
                        <a:ea typeface="Arial" charset="0"/>
                        <a:cs typeface="Arial" charset="0"/>
                      </a:endParaRPr>
                    </a:p>
                    <a:p>
                      <a:pPr marL="0" marR="0">
                        <a:spcBef>
                          <a:spcPts val="0"/>
                        </a:spcBef>
                        <a:spcAft>
                          <a:spcPts val="0"/>
                        </a:spcAft>
                      </a:pPr>
                      <a:r>
                        <a:rPr lang="en-GB" sz="1200" b="0" dirty="0">
                          <a:solidFill>
                            <a:sysClr val="windowText" lastClr="FFFFFF"/>
                          </a:solidFill>
                          <a:effectLst/>
                          <a:latin typeface="Arial" charset="0"/>
                          <a:ea typeface="Arial" charset="0"/>
                          <a:cs typeface="Arial" charset="0"/>
                        </a:rPr>
                        <a:t> </a:t>
                      </a:r>
                      <a:endParaRPr lang="en-US" sz="1200" b="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168667092"/>
                  </a:ext>
                </a:extLst>
              </a:tr>
              <a:tr h="1082073">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triple (rule of three)</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The use of three ideas or examples within a sentence to add emphasis to an idea.</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spc="25" dirty="0">
                          <a:solidFill>
                            <a:sysClr val="windowText" lastClr="FFFFFF"/>
                          </a:solidFill>
                          <a:effectLst/>
                          <a:latin typeface="Arial" charset="0"/>
                          <a:ea typeface="Arial" charset="0"/>
                          <a:cs typeface="Arial" charset="0"/>
                        </a:rPr>
                        <a:t>Across the Commonwealth and around the world, we have seen heart-warming stories of people coming together to help others, be it through delivering food parcels and medicines, checking on neighbours, or converting businesses to help the relief effort. </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598536588"/>
                  </a:ext>
                </a:extLst>
              </a:tr>
              <a:tr h="1082073">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synonym</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A word or phrase that means exactly or nearly the same as another word or phrase in the same language</a:t>
                      </a:r>
                      <a:endParaRPr lang="en-US" sz="1200">
                        <a:solidFill>
                          <a:sysClr val="windowText" lastClr="FFFFFF"/>
                        </a:solidFill>
                        <a:effectLst/>
                        <a:latin typeface="Arial" charset="0"/>
                        <a:ea typeface="Arial" charset="0"/>
                        <a:cs typeface="Arial" charset="0"/>
                      </a:endParaRPr>
                    </a:p>
                    <a:p>
                      <a:pPr marL="0" marR="0">
                        <a:spcBef>
                          <a:spcPts val="0"/>
                        </a:spcBef>
                        <a:spcAft>
                          <a:spcPts val="0"/>
                        </a:spcAft>
                      </a:pPr>
                      <a:r>
                        <a:rPr lang="en-GB" sz="1200">
                          <a:solidFill>
                            <a:sysClr val="windowText" lastClr="FFFFFF"/>
                          </a:solidFill>
                          <a:effectLst/>
                          <a:latin typeface="Arial" charset="0"/>
                          <a:ea typeface="Arial" charset="0"/>
                          <a:cs typeface="Arial" charset="0"/>
                        </a:rPr>
                        <a:t> </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shut/close</a:t>
                      </a:r>
                      <a:endParaRPr lang="en-US" sz="1200">
                        <a:solidFill>
                          <a:sysClr val="windowText" lastClr="FFFFFF"/>
                        </a:solidFill>
                        <a:effectLst/>
                        <a:latin typeface="Arial" charset="0"/>
                        <a:ea typeface="Arial" charset="0"/>
                        <a:cs typeface="Arial" charset="0"/>
                      </a:endParaRPr>
                    </a:p>
                    <a:p>
                      <a:pPr marL="0" marR="0">
                        <a:spcBef>
                          <a:spcPts val="0"/>
                        </a:spcBef>
                        <a:spcAft>
                          <a:spcPts val="0"/>
                        </a:spcAft>
                      </a:pPr>
                      <a:r>
                        <a:rPr lang="en-GB" sz="1200">
                          <a:solidFill>
                            <a:sysClr val="windowText" lastClr="FFFFFF"/>
                          </a:solidFill>
                          <a:effectLst/>
                          <a:latin typeface="Arial" charset="0"/>
                          <a:ea typeface="Arial" charset="0"/>
                          <a:cs typeface="Arial" charset="0"/>
                        </a:rPr>
                        <a:t> </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432829">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antonym</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A word opposite in meaning to another.</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bad/good</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1"/>
                  </a:ext>
                </a:extLst>
              </a:tr>
              <a:tr h="649244">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hyperbole</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Intentional exaggeration to draw attention to an idea of make a powerful point.</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It was so cold, I saw polar bears wearing hats and jackets.</a:t>
                      </a:r>
                      <a:endParaRPr lang="en-US" sz="1200">
                        <a:solidFill>
                          <a:sysClr val="windowText" lastClr="FFFFFF"/>
                        </a:solidFill>
                        <a:effectLst/>
                        <a:latin typeface="Arial" charset="0"/>
                        <a:ea typeface="Arial" charset="0"/>
                        <a:cs typeface="Arial" charset="0"/>
                      </a:endParaRPr>
                    </a:p>
                    <a:p>
                      <a:pPr marL="0" marR="0">
                        <a:spcBef>
                          <a:spcPts val="0"/>
                        </a:spcBef>
                        <a:spcAft>
                          <a:spcPts val="0"/>
                        </a:spcAft>
                      </a:pPr>
                      <a:r>
                        <a:rPr lang="en-GB" sz="1200">
                          <a:solidFill>
                            <a:sysClr val="windowText" lastClr="FFFFFF"/>
                          </a:solidFill>
                          <a:effectLst/>
                          <a:latin typeface="Arial" charset="0"/>
                          <a:ea typeface="Arial" charset="0"/>
                          <a:cs typeface="Arial" charset="0"/>
                        </a:rPr>
                        <a:t> </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2"/>
                  </a:ext>
                </a:extLst>
              </a:tr>
              <a:tr h="865658">
                <a:tc>
                  <a:txBody>
                    <a:bodyPr/>
                    <a:lstStyle/>
                    <a:p>
                      <a:pPr marL="0" marR="0">
                        <a:spcBef>
                          <a:spcPts val="0"/>
                        </a:spcBef>
                        <a:spcAft>
                          <a:spcPts val="0"/>
                        </a:spcAft>
                      </a:pPr>
                      <a:r>
                        <a:rPr lang="en-GB" sz="1200">
                          <a:solidFill>
                            <a:sysClr val="windowText" lastClr="FFFFFF"/>
                          </a:solidFill>
                          <a:effectLst/>
                          <a:latin typeface="Arial" charset="0"/>
                          <a:ea typeface="Arial" charset="0"/>
                          <a:cs typeface="Arial" charset="0"/>
                        </a:rPr>
                        <a:t>pathetic fallacy</a:t>
                      </a:r>
                      <a:endParaRPr lang="en-US" sz="120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A literary device wherein the author attributes human emotions and traits to nature or inanimate objects.</a:t>
                      </a:r>
                      <a:endParaRPr lang="en-US" sz="1200" dirty="0">
                        <a:solidFill>
                          <a:sysClr val="windowText" lastClr="FFFFFF"/>
                        </a:solidFill>
                        <a:effectLst/>
                        <a:latin typeface="Arial" charset="0"/>
                        <a:ea typeface="Arial" charset="0"/>
                        <a:cs typeface="Arial" charset="0"/>
                      </a:endParaRPr>
                    </a:p>
                    <a:p>
                      <a:pPr marL="0" marR="0">
                        <a:spcBef>
                          <a:spcPts val="0"/>
                        </a:spcBef>
                        <a:spcAft>
                          <a:spcPts val="0"/>
                        </a:spcAft>
                      </a:pPr>
                      <a:r>
                        <a:rPr lang="en-GB" sz="1200" dirty="0">
                          <a:solidFill>
                            <a:sysClr val="windowText" lastClr="FFFFFF"/>
                          </a:solidFill>
                          <a:effectLst/>
                          <a:latin typeface="Arial" charset="0"/>
                          <a:ea typeface="Arial" charset="0"/>
                          <a:cs typeface="Arial" charset="0"/>
                        </a:rPr>
                        <a:t> </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n-GB" sz="1200" dirty="0">
                          <a:solidFill>
                            <a:sysClr val="windowText" lastClr="FFFFFF"/>
                          </a:solidFill>
                          <a:effectLst/>
                          <a:latin typeface="Arial" charset="0"/>
                          <a:ea typeface="Arial" charset="0"/>
                          <a:cs typeface="Arial" charset="0"/>
                        </a:rPr>
                        <a:t>The leaves danced.</a:t>
                      </a:r>
                      <a:endParaRPr lang="en-US" sz="1200" dirty="0">
                        <a:solidFill>
                          <a:sysClr val="windowText" lastClr="FFFFFF"/>
                        </a:solidFill>
                        <a:effectLst/>
                        <a:latin typeface="Arial" charset="0"/>
                        <a:ea typeface="Arial" charset="0"/>
                        <a:cs typeface="Arial" charset="0"/>
                      </a:endParaRPr>
                    </a:p>
                    <a:p>
                      <a:pPr marL="0" marR="0">
                        <a:spcBef>
                          <a:spcPts val="0"/>
                        </a:spcBef>
                        <a:spcAft>
                          <a:spcPts val="0"/>
                        </a:spcAft>
                      </a:pPr>
                      <a:r>
                        <a:rPr lang="en-GB" sz="1200" dirty="0">
                          <a:solidFill>
                            <a:sysClr val="windowText" lastClr="FFFFFF"/>
                          </a:solidFill>
                          <a:effectLst/>
                          <a:latin typeface="Arial" charset="0"/>
                          <a:ea typeface="Arial" charset="0"/>
                          <a:cs typeface="Arial" charset="0"/>
                        </a:rPr>
                        <a:t>The sullen clouds lurked above us.</a:t>
                      </a:r>
                      <a:endParaRPr lang="en-US" sz="1200" dirty="0">
                        <a:solidFill>
                          <a:sysClr val="windowText" lastClr="FFFFFF"/>
                        </a:solidFill>
                        <a:effectLst/>
                        <a:latin typeface="Arial" charset="0"/>
                        <a:ea typeface="Arial" charset="0"/>
                        <a:cs typeface="Arial" charset="0"/>
                      </a:endParaRPr>
                    </a:p>
                  </a:txBody>
                  <a:tcPr marL="34659" marR="3465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3"/>
                  </a:ext>
                </a:extLst>
              </a:tr>
            </a:tbl>
          </a:graphicData>
        </a:graphic>
      </p:graphicFrame>
      <p:sp>
        <p:nvSpPr>
          <p:cNvPr id="3" name="Text Box 1">
            <a:extLst>
              <a:ext uri="{FF2B5EF4-FFF2-40B4-BE49-F238E27FC236}">
                <a16:creationId xmlns:a16="http://schemas.microsoft.com/office/drawing/2014/main" id="{63A1F30E-4B86-6E4E-8905-D81BFED01079}"/>
              </a:ext>
            </a:extLst>
          </p:cNvPr>
          <p:cNvSpPr txBox="1">
            <a:spLocks noChangeArrowheads="1"/>
          </p:cNvSpPr>
          <p:nvPr/>
        </p:nvSpPr>
        <p:spPr bwMode="auto">
          <a:xfrm>
            <a:off x="1574078" y="336491"/>
            <a:ext cx="4647062"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lgn="ctr" defTabSz="914400" eaLnBrk="0" fontAlgn="base" hangingPunct="0">
              <a:spcBef>
                <a:spcPct val="0"/>
              </a:spcBef>
              <a:spcAft>
                <a:spcPct val="0"/>
              </a:spcAft>
            </a:pPr>
            <a:r>
              <a:rPr lang="en-US" altLang="en-US" sz="2400" b="1" dirty="0">
                <a:solidFill>
                  <a:schemeClr val="bg1"/>
                </a:solidFill>
                <a:latin typeface="Arial Rounded MT Bold" charset="0"/>
                <a:ea typeface="Arial Rounded MT Bold" charset="0"/>
                <a:cs typeface="Arial Rounded MT Bold" charset="0"/>
              </a:rPr>
              <a:t>English Subject Terminology</a:t>
            </a:r>
          </a:p>
        </p:txBody>
      </p:sp>
    </p:spTree>
    <p:extLst>
      <p:ext uri="{BB962C8B-B14F-4D97-AF65-F5344CB8AC3E}">
        <p14:creationId xmlns:p14="http://schemas.microsoft.com/office/powerpoint/2010/main" val="606010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63A1F30E-4B86-6E4E-8905-D81BFED01079}"/>
              </a:ext>
            </a:extLst>
          </p:cNvPr>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200" b="0" i="0" u="none" strike="noStrike" cap="none" normalizeH="0" baseline="0" dirty="0">
                <a:ln>
                  <a:noFill/>
                </a:ln>
                <a:solidFill>
                  <a:srgbClr val="FFFFFF"/>
                </a:solidFill>
                <a:effectLst/>
                <a:latin typeface="Arial Rounded MT Bold" panose="020F0704030504030204" pitchFamily="34" charset="0"/>
              </a:rPr>
              <a:t>Literacy Task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TextBox 3">
            <a:extLst>
              <a:ext uri="{FF2B5EF4-FFF2-40B4-BE49-F238E27FC236}">
                <a16:creationId xmlns:a16="http://schemas.microsoft.com/office/drawing/2014/main" id="{3A50BBD3-8B0E-7E44-B815-7926DC8BA4BA}"/>
              </a:ext>
            </a:extLst>
          </p:cNvPr>
          <p:cNvSpPr txBox="1"/>
          <p:nvPr/>
        </p:nvSpPr>
        <p:spPr>
          <a:xfrm>
            <a:off x="127818" y="1017290"/>
            <a:ext cx="6390968" cy="2677656"/>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Why Study Macbeth?</a:t>
            </a:r>
          </a:p>
          <a:p>
            <a:r>
              <a:rPr lang="en-US" sz="1200" dirty="0">
                <a:latin typeface="Arial" panose="020B0604020202020204" pitchFamily="34" charset="0"/>
                <a:cs typeface="Arial" panose="020B0604020202020204" pitchFamily="34" charset="0"/>
              </a:rPr>
              <a:t>Although </a:t>
            </a:r>
            <a:r>
              <a:rPr lang="en-US" sz="1200" i="1" dirty="0">
                <a:latin typeface="Arial" panose="020B0604020202020204" pitchFamily="34" charset="0"/>
                <a:cs typeface="Arial" panose="020B0604020202020204" pitchFamily="34" charset="0"/>
              </a:rPr>
              <a:t>Macbeth </a:t>
            </a:r>
            <a:r>
              <a:rPr lang="en-US" sz="1200" dirty="0">
                <a:latin typeface="Arial" panose="020B0604020202020204" pitchFamily="34" charset="0"/>
                <a:cs typeface="Arial" panose="020B0604020202020204" pitchFamily="34" charset="0"/>
              </a:rPr>
              <a:t>was written over 400 years ago, it has kept its appeal for today’s audiences. </a:t>
            </a:r>
            <a:r>
              <a:rPr lang="en-GB" sz="1200" dirty="0">
                <a:latin typeface="Arial" panose="020B0604020202020204" pitchFamily="34" charset="0"/>
                <a:cs typeface="Arial" panose="020B0604020202020204" pitchFamily="34" charset="0"/>
              </a:rPr>
              <a:t>A brave Scottish general named Macbeth receives a prophecy from a trio of witches that one day he will become King of Scotland. Overtaken by ambition and pushed into action by his wife, Macbeth murders King Duncan and takes the Scottish throne for himself. He is then filled with guilt and paranoia. Macbeth is still relevant today as people can still be motivated by greed, ambition and jealousy just like in Shakespearean times, doing anything for money or power. </a:t>
            </a:r>
          </a:p>
          <a:p>
            <a:r>
              <a:rPr lang="en-US" sz="1200" dirty="0">
                <a:latin typeface="Arial" panose="020B0604020202020204" pitchFamily="34" charset="0"/>
                <a:cs typeface="Arial" panose="020B0604020202020204" pitchFamily="34" charset="0"/>
              </a:rPr>
              <a:t>A key dramatic feature of </a:t>
            </a:r>
            <a:r>
              <a:rPr lang="en-US" sz="1200" i="1" dirty="0">
                <a:latin typeface="Arial" panose="020B0604020202020204" pitchFamily="34" charset="0"/>
                <a:cs typeface="Arial" panose="020B0604020202020204" pitchFamily="34" charset="0"/>
              </a:rPr>
              <a:t>Macbeth </a:t>
            </a:r>
            <a:r>
              <a:rPr lang="en-US" sz="1200" dirty="0">
                <a:latin typeface="Arial" panose="020B0604020202020204" pitchFamily="34" charset="0"/>
                <a:cs typeface="Arial" panose="020B0604020202020204" pitchFamily="34" charset="0"/>
              </a:rPr>
              <a:t>is the theme of the reality vs appearance, as Macbeth often wants to hide his dark and violent thoughts and actions by appearing like a good man to those around him, much like how anyone can mask who they truly are nowadays for their own gain. </a:t>
            </a:r>
            <a:r>
              <a:rPr lang="en-GB" sz="1200" dirty="0">
                <a:latin typeface="Arial" panose="020B0604020202020204" pitchFamily="34" charset="0"/>
                <a:cs typeface="Arial" panose="020B0604020202020204" pitchFamily="34" charset="0"/>
              </a:rPr>
              <a:t>The play is an epic story about pride and the dangers of wanting too much, filled with characters who are entirely human and a focus on how cruel people can become, compared to those who show loyalty and a love of family. </a:t>
            </a:r>
            <a:endParaRPr lang="en-US" sz="1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34AEFFEA-FBC1-864B-952A-64245695C323}"/>
              </a:ext>
            </a:extLst>
          </p:cNvPr>
          <p:cNvSpPr txBox="1"/>
          <p:nvPr/>
        </p:nvSpPr>
        <p:spPr>
          <a:xfrm>
            <a:off x="186812" y="3860250"/>
            <a:ext cx="6272981" cy="830997"/>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Glossary:</a:t>
            </a:r>
          </a:p>
          <a:p>
            <a:r>
              <a:rPr lang="en-US" sz="1200" b="1" i="1" dirty="0">
                <a:latin typeface="Arial" panose="020B0604020202020204" pitchFamily="34" charset="0"/>
                <a:cs typeface="Arial" panose="020B0604020202020204" pitchFamily="34" charset="0"/>
              </a:rPr>
              <a:t>prophecy – </a:t>
            </a:r>
            <a:r>
              <a:rPr lang="en-GB" sz="1200" dirty="0">
                <a:latin typeface="Arial" panose="020B0604020202020204" pitchFamily="34" charset="0"/>
                <a:cs typeface="Arial" panose="020B0604020202020204" pitchFamily="34" charset="0"/>
              </a:rPr>
              <a:t>a prediction of what will happen in the future.</a:t>
            </a:r>
            <a:r>
              <a:rPr lang="en-US" sz="1200" b="1" i="1" dirty="0">
                <a:latin typeface="Arial" panose="020B0604020202020204" pitchFamily="34" charset="0"/>
                <a:cs typeface="Arial" panose="020B0604020202020204" pitchFamily="34" charset="0"/>
              </a:rPr>
              <a:t> </a:t>
            </a:r>
            <a:endParaRPr lang="en-US" sz="1200" dirty="0">
              <a:latin typeface="Arial" panose="020B0604020202020204" pitchFamily="34" charset="0"/>
              <a:cs typeface="Arial" panose="020B0604020202020204" pitchFamily="34" charset="0"/>
            </a:endParaRPr>
          </a:p>
          <a:p>
            <a:r>
              <a:rPr lang="en-US" sz="1200" b="1" i="1" dirty="0">
                <a:latin typeface="Arial" panose="020B0604020202020204" pitchFamily="34" charset="0"/>
                <a:cs typeface="Arial" panose="020B0604020202020204" pitchFamily="34" charset="0"/>
              </a:rPr>
              <a:t>paranoia – </a:t>
            </a:r>
            <a:r>
              <a:rPr lang="en-GB" sz="1200" dirty="0">
                <a:latin typeface="Arial" panose="020B0604020202020204" pitchFamily="34" charset="0"/>
                <a:cs typeface="Arial" panose="020B0604020202020204" pitchFamily="34" charset="0"/>
              </a:rPr>
              <a:t>uncalled for suspicion and mistrust of other people.</a:t>
            </a:r>
            <a:endParaRPr lang="en-US" sz="1200" dirty="0">
              <a:latin typeface="Arial" panose="020B0604020202020204" pitchFamily="34" charset="0"/>
              <a:cs typeface="Arial" panose="020B0604020202020204" pitchFamily="34" charset="0"/>
            </a:endParaRPr>
          </a:p>
          <a:p>
            <a:r>
              <a:rPr lang="en-US" sz="1200" b="1" i="1" dirty="0">
                <a:latin typeface="Arial" panose="020B0604020202020204" pitchFamily="34" charset="0"/>
                <a:cs typeface="Arial" panose="020B0604020202020204" pitchFamily="34" charset="0"/>
              </a:rPr>
              <a:t>ambition – </a:t>
            </a:r>
            <a:r>
              <a:rPr lang="en-US" sz="1200" dirty="0">
                <a:latin typeface="Arial" panose="020B0604020202020204" pitchFamily="34" charset="0"/>
                <a:cs typeface="Arial" panose="020B0604020202020204" pitchFamily="34" charset="0"/>
              </a:rPr>
              <a:t>a strong desire to do or achieve something.</a:t>
            </a:r>
          </a:p>
        </p:txBody>
      </p:sp>
      <p:graphicFrame>
        <p:nvGraphicFramePr>
          <p:cNvPr id="6" name="Table 5">
            <a:extLst>
              <a:ext uri="{FF2B5EF4-FFF2-40B4-BE49-F238E27FC236}">
                <a16:creationId xmlns:a16="http://schemas.microsoft.com/office/drawing/2014/main" id="{F86C8697-25AA-7A4F-B086-9E6A85458D63}"/>
              </a:ext>
            </a:extLst>
          </p:cNvPr>
          <p:cNvGraphicFramePr>
            <a:graphicFrameLocks noGrp="1"/>
          </p:cNvGraphicFramePr>
          <p:nvPr>
            <p:extLst>
              <p:ext uri="{D42A27DB-BD31-4B8C-83A1-F6EECF244321}">
                <p14:modId xmlns:p14="http://schemas.microsoft.com/office/powerpoint/2010/main" val="619368212"/>
              </p:ext>
            </p:extLst>
          </p:nvPr>
        </p:nvGraphicFramePr>
        <p:xfrm>
          <a:off x="250721" y="5284224"/>
          <a:ext cx="6145162" cy="3749040"/>
        </p:xfrm>
        <a:graphic>
          <a:graphicData uri="http://schemas.openxmlformats.org/drawingml/2006/table">
            <a:tbl>
              <a:tblPr firstRow="1" bandRow="1">
                <a:tableStyleId>{5C22544A-7EE6-4342-B048-85BDC9FD1C3A}</a:tableStyleId>
              </a:tblPr>
              <a:tblGrid>
                <a:gridCol w="3072581">
                  <a:extLst>
                    <a:ext uri="{9D8B030D-6E8A-4147-A177-3AD203B41FA5}">
                      <a16:colId xmlns:a16="http://schemas.microsoft.com/office/drawing/2014/main" val="1311659234"/>
                    </a:ext>
                  </a:extLst>
                </a:gridCol>
                <a:gridCol w="3072581">
                  <a:extLst>
                    <a:ext uri="{9D8B030D-6E8A-4147-A177-3AD203B41FA5}">
                      <a16:colId xmlns:a16="http://schemas.microsoft.com/office/drawing/2014/main" val="2082109733"/>
                    </a:ext>
                  </a:extLst>
                </a:gridCol>
              </a:tblGrid>
              <a:tr h="370840">
                <a:tc>
                  <a:txBody>
                    <a:bodyPr/>
                    <a:lstStyle/>
                    <a:p>
                      <a:r>
                        <a:rPr lang="en-US" sz="1200" b="0" dirty="0">
                          <a:solidFill>
                            <a:schemeClr val="tx1"/>
                          </a:solidFill>
                          <a:latin typeface="Arial" panose="020B0604020202020204" pitchFamily="34" charset="0"/>
                          <a:cs typeface="Arial" panose="020B0604020202020204" pitchFamily="34" charset="0"/>
                        </a:rPr>
                        <a:t>What have</a:t>
                      </a:r>
                      <a:r>
                        <a:rPr lang="en-US" sz="1200" b="0" baseline="0" dirty="0">
                          <a:solidFill>
                            <a:schemeClr val="tx1"/>
                          </a:solidFill>
                          <a:latin typeface="Arial" panose="020B0604020202020204" pitchFamily="34" charset="0"/>
                          <a:cs typeface="Arial" panose="020B0604020202020204" pitchFamily="34" charset="0"/>
                        </a:rPr>
                        <a:t> you learned about the play?</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58723164"/>
                  </a:ext>
                </a:extLst>
              </a:tr>
              <a:tr h="370840">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is Macbeth driven to do wrong?</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0222613"/>
                  </a:ext>
                </a:extLst>
              </a:tr>
              <a:tr h="370840">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the play show is dangerous?</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43398601"/>
                  </a:ext>
                </a:extLst>
              </a:tr>
              <a:tr h="370840">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are the characters in Macbeth like?</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52223418"/>
                  </a:ext>
                </a:extLst>
              </a:tr>
              <a:tr h="370840">
                <a:tc>
                  <a:txBody>
                    <a:bodyPr/>
                    <a:lstStyle/>
                    <a:p>
                      <a:r>
                        <a:rPr lang="en-US" sz="1200" dirty="0">
                          <a:latin typeface="Arial" panose="020B0604020202020204" pitchFamily="34" charset="0"/>
                          <a:cs typeface="Arial" panose="020B0604020202020204" pitchFamily="34" charset="0"/>
                        </a:rPr>
                        <a:t>What are</a:t>
                      </a:r>
                      <a:r>
                        <a:rPr lang="en-US" sz="1200" baseline="0" dirty="0">
                          <a:latin typeface="Arial" panose="020B0604020202020204" pitchFamily="34" charset="0"/>
                          <a:cs typeface="Arial" panose="020B0604020202020204" pitchFamily="34" charset="0"/>
                        </a:rPr>
                        <a:t> the main themes in the play?</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65298072"/>
                  </a:ext>
                </a:extLst>
              </a:tr>
            </a:tbl>
          </a:graphicData>
        </a:graphic>
      </p:graphicFrame>
    </p:spTree>
    <p:extLst>
      <p:ext uri="{BB962C8B-B14F-4D97-AF65-F5344CB8AC3E}">
        <p14:creationId xmlns:p14="http://schemas.microsoft.com/office/powerpoint/2010/main" val="285410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1800" dirty="0">
                <a:solidFill>
                  <a:srgbClr val="FFFFFF"/>
                </a:solidFill>
                <a:latin typeface="Arial Rounded MT Bold" panose="020F0704030504030204" pitchFamily="34" charset="0"/>
              </a:rPr>
              <a:t>Practice 1- Context (William Shakespeare) </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graphicFrame>
        <p:nvGraphicFramePr>
          <p:cNvPr id="7" name="Table 6">
            <a:extLst>
              <a:ext uri="{FF2B5EF4-FFF2-40B4-BE49-F238E27FC236}">
                <a16:creationId xmlns:a16="http://schemas.microsoft.com/office/drawing/2014/main" id="{4024F3DD-B8F9-F749-B524-AD3FEAE6F765}"/>
              </a:ext>
            </a:extLst>
          </p:cNvPr>
          <p:cNvGraphicFramePr>
            <a:graphicFrameLocks noGrp="1"/>
          </p:cNvGraphicFramePr>
          <p:nvPr>
            <p:extLst>
              <p:ext uri="{D42A27DB-BD31-4B8C-83A1-F6EECF244321}">
                <p14:modId xmlns:p14="http://schemas.microsoft.com/office/powerpoint/2010/main" val="3558551975"/>
              </p:ext>
            </p:extLst>
          </p:nvPr>
        </p:nvGraphicFramePr>
        <p:xfrm>
          <a:off x="476496" y="3087890"/>
          <a:ext cx="5908288" cy="4476691"/>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708364">
                <a:tc>
                  <a:txBody>
                    <a:bodyPr/>
                    <a:lstStyle/>
                    <a:p>
                      <a:pPr rtl="0" fontAlgn="base"/>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William</a:t>
                      </a:r>
                      <a:r>
                        <a:rPr lang="en-US" sz="1200" b="0" i="0" u="none" strike="noStrike" kern="1200" baseline="0" dirty="0">
                          <a:solidFill>
                            <a:schemeClr val="tx1"/>
                          </a:solidFill>
                          <a:effectLst/>
                          <a:latin typeface="Arial" panose="020B0604020202020204" pitchFamily="34" charset="0"/>
                          <a:ea typeface="+mn-ea"/>
                          <a:cs typeface="Arial" panose="020B0604020202020204" pitchFamily="34" charset="0"/>
                        </a:rPr>
                        <a:t> Shakespeare</a:t>
                      </a: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a:t>
                      </a:r>
                      <a:r>
                        <a:rPr lang="en-US" sz="1200" b="0" i="0" u="none" strike="noStrike" kern="1200" baseline="0" dirty="0">
                          <a:solidFill>
                            <a:schemeClr val="tx1"/>
                          </a:solidFill>
                          <a:effectLst/>
                          <a:latin typeface="Arial" panose="020B0604020202020204" pitchFamily="34" charset="0"/>
                          <a:ea typeface="+mn-ea"/>
                          <a:cs typeface="Arial" panose="020B0604020202020204" pitchFamily="34" charset="0"/>
                        </a:rPr>
                        <a:t> the writer of </a:t>
                      </a:r>
                      <a:r>
                        <a:rPr lang="en-US" sz="1200" b="0" i="1" u="none" strike="noStrike" kern="1200" baseline="0" dirty="0">
                          <a:solidFill>
                            <a:schemeClr val="tx1"/>
                          </a:solidFill>
                          <a:effectLst/>
                          <a:latin typeface="Arial" panose="020B0604020202020204" pitchFamily="34" charset="0"/>
                          <a:ea typeface="+mn-ea"/>
                          <a:cs typeface="Arial" panose="020B0604020202020204" pitchFamily="34" charset="0"/>
                        </a:rPr>
                        <a:t>Macbeth</a:t>
                      </a:r>
                      <a:r>
                        <a:rPr lang="en-US" sz="1200" b="0" i="0" u="none" strike="noStrike" kern="1200" baseline="0" dirty="0">
                          <a:solidFill>
                            <a:schemeClr val="tx1"/>
                          </a:solidFill>
                          <a:effectLst/>
                          <a:latin typeface="Arial" panose="020B0604020202020204" pitchFamily="34" charset="0"/>
                          <a:ea typeface="+mn-ea"/>
                          <a:cs typeface="Arial" panose="020B0604020202020204" pitchFamily="34" charset="0"/>
                        </a:rPr>
                        <a:t>, </a:t>
                      </a:r>
                      <a:r>
                        <a:rPr lang="en-GB" sz="1200" b="0" i="0" u="none" strike="noStrike" kern="1200" baseline="0" dirty="0">
                          <a:solidFill>
                            <a:schemeClr val="tx1"/>
                          </a:solidFill>
                          <a:effectLst/>
                          <a:latin typeface="Arial" panose="020B0604020202020204" pitchFamily="34" charset="0"/>
                          <a:ea typeface="+mn-ea"/>
                          <a:cs typeface="Arial" panose="020B0604020202020204" pitchFamily="34" charset="0"/>
                        </a:rPr>
                        <a:t>is believed to be the best British writer of all time. He writes about life, love, death, revenge, grief, jealousy, murder, magic and mystery.</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676229">
                <a:tc>
                  <a:txBody>
                    <a:bodyPr/>
                    <a:lstStyle/>
                    <a:p>
                      <a:r>
                        <a:rPr lang="en-US" sz="1200" b="0" i="0" u="none" strike="noStrike" kern="1200" baseline="0" dirty="0">
                          <a:solidFill>
                            <a:schemeClr val="dk1"/>
                          </a:solidFill>
                          <a:effectLst/>
                          <a:latin typeface="Arial" panose="020B0604020202020204" pitchFamily="34" charset="0"/>
                          <a:ea typeface="+mn-ea"/>
                          <a:cs typeface="Arial" panose="020B0604020202020204" pitchFamily="34" charset="0"/>
                        </a:rPr>
                        <a:t>Shakespeare was born into a</a:t>
                      </a:r>
                      <a:r>
                        <a:rPr lang="en-US" sz="1200" b="1" i="0" u="none" strike="noStrike" kern="1200" baseline="0" dirty="0">
                          <a:solidFill>
                            <a:schemeClr val="dk1"/>
                          </a:solidFill>
                          <a:effectLst/>
                          <a:latin typeface="Arial" panose="020B0604020202020204" pitchFamily="34" charset="0"/>
                          <a:ea typeface="+mn-ea"/>
                          <a:cs typeface="Arial" panose="020B0604020202020204" pitchFamily="34" charset="0"/>
                        </a:rPr>
                        <a:t> </a:t>
                      </a:r>
                      <a:r>
                        <a:rPr lang="en-US" sz="1200" b="0" i="0" u="none" strike="noStrike" kern="1200" baseline="0" dirty="0">
                          <a:solidFill>
                            <a:schemeClr val="dk1"/>
                          </a:solidFill>
                          <a:effectLst/>
                          <a:latin typeface="Arial" panose="020B0604020202020204" pitchFamily="34" charset="0"/>
                          <a:ea typeface="+mn-ea"/>
                          <a:cs typeface="Arial" panose="020B0604020202020204" pitchFamily="34" charset="0"/>
                        </a:rPr>
                        <a:t>family that was fairly poor. His father was a glove-maker and his mother worked as a nurse and later in a warehouse.</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973439945"/>
                  </a:ext>
                </a:extLst>
              </a:tr>
              <a:tr h="337618">
                <a:tc>
                  <a:txBody>
                    <a:bodyPr/>
                    <a:lstStyle/>
                    <a:p>
                      <a:r>
                        <a:rPr lang="en-US" sz="1200" dirty="0">
                          <a:latin typeface="Arial" panose="020B0604020202020204" pitchFamily="34" charset="0"/>
                          <a:cs typeface="Arial" panose="020B0604020202020204" pitchFamily="34" charset="0"/>
                        </a:rPr>
                        <a:t>He</a:t>
                      </a:r>
                      <a:r>
                        <a:rPr lang="en-US" sz="1200" baseline="0" dirty="0">
                          <a:latin typeface="Arial" panose="020B0604020202020204" pitchFamily="34" charset="0"/>
                          <a:cs typeface="Arial" panose="020B0604020202020204" pitchFamily="34" charset="0"/>
                        </a:rPr>
                        <a:t> grew up in </a:t>
                      </a:r>
                      <a:r>
                        <a:rPr lang="en-GB" sz="1200" b="1" i="0" u="none" strike="noStrike" kern="1200" dirty="0">
                          <a:solidFill>
                            <a:schemeClr val="dk1"/>
                          </a:solidFill>
                          <a:effectLst/>
                          <a:latin typeface="Arial" panose="020B0604020202020204" pitchFamily="34" charset="0"/>
                          <a:ea typeface="+mn-ea"/>
                          <a:cs typeface="Arial" panose="020B0604020202020204" pitchFamily="34" charset="0"/>
                        </a:rPr>
                        <a:t>Stratford-upon-Avon</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in Warwickshire.</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091089395"/>
                  </a:ext>
                </a:extLst>
              </a:tr>
              <a:tr h="565820">
                <a:tc>
                  <a:txBody>
                    <a:bodyPr/>
                    <a:lstStyle/>
                    <a:p>
                      <a:r>
                        <a:rPr lang="en-US" sz="1200" dirty="0">
                          <a:latin typeface="Arial" panose="020B0604020202020204" pitchFamily="34" charset="0"/>
                          <a:cs typeface="Arial" panose="020B0604020202020204" pitchFamily="34" charset="0"/>
                        </a:rPr>
                        <a:t>His</a:t>
                      </a:r>
                      <a:r>
                        <a:rPr lang="en-US" sz="1200" baseline="0" dirty="0">
                          <a:latin typeface="Arial" panose="020B0604020202020204" pitchFamily="34" charset="0"/>
                          <a:cs typeface="Arial" panose="020B0604020202020204" pitchFamily="34" charset="0"/>
                        </a:rPr>
                        <a:t> plays focus on </a:t>
                      </a:r>
                      <a:r>
                        <a:rPr lang="en-GB" sz="1200" baseline="0" dirty="0">
                          <a:latin typeface="Arial" panose="020B0604020202020204" pitchFamily="34" charset="0"/>
                          <a:cs typeface="Arial" panose="020B0604020202020204" pitchFamily="34" charset="0"/>
                        </a:rPr>
                        <a:t>characters' feelings and motives with a clever handling of light and dark, change of pace, and the weighing up of right and wrong.</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373421491"/>
                  </a:ext>
                </a:extLst>
              </a:tr>
              <a:tr h="505974">
                <a:tc>
                  <a:txBody>
                    <a:bodyPr/>
                    <a:lstStyle/>
                    <a:p>
                      <a:pPr rtl="0" fontAlgn="base"/>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The</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play reflects the consequences of </a:t>
                      </a:r>
                      <a:r>
                        <a:rPr lang="en-GB" sz="1200" b="1" i="0" u="none" strike="noStrike" kern="1200" baseline="0" dirty="0">
                          <a:solidFill>
                            <a:schemeClr val="dk1"/>
                          </a:solidFill>
                          <a:effectLst/>
                          <a:latin typeface="Arial" panose="020B0604020202020204" pitchFamily="34" charset="0"/>
                          <a:ea typeface="+mn-ea"/>
                          <a:cs typeface="Arial" panose="020B0604020202020204" pitchFamily="34" charset="0"/>
                        </a:rPr>
                        <a:t>regicide</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one of the worst crimes possible at the time.</a:t>
                      </a:r>
                      <a:endParaRPr lang="en-GB" sz="1200" b="0" i="0" u="none" strike="noStrike"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155170743"/>
                  </a:ext>
                </a:extLst>
              </a:tr>
              <a:tr h="490741">
                <a:tc>
                  <a:txBody>
                    <a:bodyPr/>
                    <a:lstStyle/>
                    <a:p>
                      <a:pPr rtl="0" fontAlgn="base"/>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The play was written in </a:t>
                      </a:r>
                      <a:r>
                        <a:rPr lang="en-US" sz="1200" b="1" i="0" u="none" strike="noStrike" kern="1200" dirty="0">
                          <a:solidFill>
                            <a:schemeClr val="dk1"/>
                          </a:solidFill>
                          <a:effectLst/>
                          <a:latin typeface="Arial" panose="020B0604020202020204" pitchFamily="34" charset="0"/>
                          <a:ea typeface="+mn-ea"/>
                          <a:cs typeface="Arial" panose="020B0604020202020204" pitchFamily="34" charset="0"/>
                        </a:rPr>
                        <a:t>1606</a:t>
                      </a:r>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 but it’s set from</a:t>
                      </a:r>
                      <a:r>
                        <a:rPr lang="en-US" sz="1200" b="0" i="0" u="none" strike="noStrike" kern="1200" baseline="0" dirty="0">
                          <a:solidFill>
                            <a:schemeClr val="dk1"/>
                          </a:solidFill>
                          <a:effectLst/>
                          <a:latin typeface="Arial" panose="020B0604020202020204" pitchFamily="34" charset="0"/>
                          <a:ea typeface="+mn-ea"/>
                          <a:cs typeface="Arial" panose="020B0604020202020204" pitchFamily="34" charset="0"/>
                        </a:rPr>
                        <a:t> the year 1040 to 1057.</a:t>
                      </a:r>
                      <a:endParaRPr lang="en-GB" sz="1200" b="0" i="0" u="none" strike="noStrike"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r h="685971">
                <a:tc>
                  <a:txBody>
                    <a:bodyPr/>
                    <a:lstStyle/>
                    <a:p>
                      <a:pPr marL="0" marR="0" lvl="0" indent="0" algn="l" defTabSz="685790" rtl="0" eaLnBrk="1" fontAlgn="base" latinLnBrk="0" hangingPunct="1">
                        <a:lnSpc>
                          <a:spcPct val="100000"/>
                        </a:lnSpc>
                        <a:spcBef>
                          <a:spcPts val="0"/>
                        </a:spcBef>
                        <a:spcAft>
                          <a:spcPts val="0"/>
                        </a:spcAft>
                        <a:buClrTx/>
                        <a:buSzTx/>
                        <a:buFontTx/>
                        <a:buNone/>
                        <a:tabLst/>
                        <a:defRPr/>
                      </a:pP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Shakespeare composed </a:t>
                      </a:r>
                      <a:r>
                        <a:rPr lang="en-GB" sz="1200" b="1" i="0" u="none" strike="noStrike" kern="1200" dirty="0">
                          <a:solidFill>
                            <a:schemeClr val="dk1"/>
                          </a:solidFill>
                          <a:effectLst/>
                          <a:latin typeface="Arial" panose="020B0604020202020204" pitchFamily="34" charset="0"/>
                          <a:ea typeface="+mn-ea"/>
                          <a:cs typeface="Arial" panose="020B0604020202020204" pitchFamily="34" charset="0"/>
                        </a:rPr>
                        <a:t>Macbeth</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to please his new </a:t>
                      </a:r>
                      <a:r>
                        <a:rPr lang="en-GB" sz="1200" b="1" i="0" u="none" strike="noStrike" kern="1200" dirty="0">
                          <a:solidFill>
                            <a:schemeClr val="dk1"/>
                          </a:solidFill>
                          <a:effectLst/>
                          <a:latin typeface="Arial" panose="020B0604020202020204" pitchFamily="34" charset="0"/>
                          <a:ea typeface="+mn-ea"/>
                          <a:cs typeface="Arial" panose="020B0604020202020204" pitchFamily="34" charset="0"/>
                        </a:rPr>
                        <a:t>king, </a:t>
                      </a:r>
                      <a:r>
                        <a:rPr lang="en-GB" sz="1200" b="1" i="0" u="none" strike="noStrike" kern="1200" baseline="0" dirty="0">
                          <a:solidFill>
                            <a:schemeClr val="dk1"/>
                          </a:solidFill>
                          <a:effectLst/>
                          <a:latin typeface="Arial" panose="020B0604020202020204" pitchFamily="34" charset="0"/>
                          <a:ea typeface="+mn-ea"/>
                          <a:cs typeface="Arial" panose="020B0604020202020204" pitchFamily="34" charset="0"/>
                        </a:rPr>
                        <a:t>James I</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Shakespeare’s acting company and the king had a good relationship.</a:t>
                      </a:r>
                      <a:endParaRPr lang="en-GB" sz="1200" b="0" i="0" u="none" strike="noStrike"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11379393"/>
                  </a:ext>
                </a:extLst>
              </a:tr>
              <a:tr h="505974">
                <a:tc>
                  <a:txBody>
                    <a:bodyPr/>
                    <a:lstStyle/>
                    <a:p>
                      <a:pPr rtl="0" fontAlgn="base"/>
                      <a:r>
                        <a:rPr lang="en-GB" sz="1200" b="0" u="none" strike="noStrike" kern="1200" dirty="0">
                          <a:solidFill>
                            <a:schemeClr val="dk1"/>
                          </a:solidFill>
                          <a:effectLst/>
                          <a:latin typeface="Arial" panose="020B0604020202020204" pitchFamily="34" charset="0"/>
                          <a:ea typeface="+mn-ea"/>
                          <a:cs typeface="Arial" panose="020B0604020202020204" pitchFamily="34" charset="0"/>
                        </a:rPr>
                        <a:t>The theme of bad versus good kingship</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Macbeth vs</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King </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Duncan) would have been</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enjoyed </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at the royal court</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as </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the</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play ends badly for Macbeth as a result.</a:t>
                      </a:r>
                      <a:endParaRPr lang="en-GB" sz="1200" b="0" i="0" u="none" strike="noStrike"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608852077"/>
                  </a:ext>
                </a:extLst>
              </a:tr>
            </a:tbl>
          </a:graphicData>
        </a:graphic>
      </p:graphicFrame>
      <p:sp>
        <p:nvSpPr>
          <p:cNvPr id="11" name="TextBox 10">
            <a:extLst>
              <a:ext uri="{FF2B5EF4-FFF2-40B4-BE49-F238E27FC236}">
                <a16:creationId xmlns:a16="http://schemas.microsoft.com/office/drawing/2014/main" id="{12924F28-83F7-B74F-BBC5-F29BDBF39B05}"/>
              </a:ext>
            </a:extLst>
          </p:cNvPr>
          <p:cNvSpPr txBox="1"/>
          <p:nvPr/>
        </p:nvSpPr>
        <p:spPr>
          <a:xfrm>
            <a:off x="111803" y="8053161"/>
            <a:ext cx="6272981" cy="646331"/>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Glossary:</a:t>
            </a:r>
          </a:p>
          <a:p>
            <a:r>
              <a:rPr lang="en-US" sz="1200" b="1" i="1" dirty="0">
                <a:latin typeface="Arial" panose="020B0604020202020204" pitchFamily="34" charset="0"/>
                <a:cs typeface="Arial" panose="020B0604020202020204" pitchFamily="34" charset="0"/>
              </a:rPr>
              <a:t>regicide</a:t>
            </a:r>
            <a:r>
              <a:rPr lang="en-US" sz="1200" b="1" dirty="0">
                <a:latin typeface="Arial" panose="020B0604020202020204" pitchFamily="34" charset="0"/>
                <a:cs typeface="Arial" panose="020B0604020202020204" pitchFamily="34" charset="0"/>
              </a:rPr>
              <a:t> – </a:t>
            </a:r>
            <a:r>
              <a:rPr lang="en-US" sz="1200" dirty="0">
                <a:latin typeface="Arial" panose="020B0604020202020204" pitchFamily="34" charset="0"/>
                <a:cs typeface="Arial" panose="020B0604020202020204" pitchFamily="34" charset="0"/>
              </a:rPr>
              <a:t>the crime of killing a king</a:t>
            </a:r>
          </a:p>
          <a:p>
            <a:r>
              <a:rPr lang="en-US" sz="1200" b="1" i="1" dirty="0">
                <a:latin typeface="Arial" panose="020B0604020202020204" pitchFamily="34" charset="0"/>
                <a:cs typeface="Arial" panose="020B0604020202020204" pitchFamily="34" charset="0"/>
              </a:rPr>
              <a:t>Jacobean – </a:t>
            </a:r>
            <a:r>
              <a:rPr lang="en-GB" sz="1200" dirty="0">
                <a:latin typeface="Arial" panose="020B0604020202020204" pitchFamily="34" charset="0"/>
                <a:cs typeface="Arial" panose="020B0604020202020204" pitchFamily="34" charset="0"/>
              </a:rPr>
              <a:t>a person alive during the reign of King James I.</a:t>
            </a:r>
            <a:endParaRPr lang="en-US" sz="12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10206"/>
          <a:stretch/>
        </p:blipFill>
        <p:spPr>
          <a:xfrm>
            <a:off x="4339772" y="932756"/>
            <a:ext cx="1642572" cy="1889394"/>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0228" y="954841"/>
            <a:ext cx="2554514" cy="1797132"/>
          </a:xfrm>
          <a:prstGeom prst="rect">
            <a:avLst/>
          </a:prstGeom>
        </p:spPr>
      </p:pic>
    </p:spTree>
    <p:extLst>
      <p:ext uri="{BB962C8B-B14F-4D97-AF65-F5344CB8AC3E}">
        <p14:creationId xmlns:p14="http://schemas.microsoft.com/office/powerpoint/2010/main" val="4138699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6999893-DD5A-C444-848C-AF40089D3F83}"/>
              </a:ext>
            </a:extLst>
          </p:cNvPr>
          <p:cNvGraphicFramePr>
            <a:graphicFrameLocks noGrp="1"/>
          </p:cNvGraphicFramePr>
          <p:nvPr>
            <p:extLst>
              <p:ext uri="{D42A27DB-BD31-4B8C-83A1-F6EECF244321}">
                <p14:modId xmlns:p14="http://schemas.microsoft.com/office/powerpoint/2010/main" val="3328183525"/>
              </p:ext>
            </p:extLst>
          </p:nvPr>
        </p:nvGraphicFramePr>
        <p:xfrm>
          <a:off x="391518" y="1053548"/>
          <a:ext cx="6074964" cy="8090451"/>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702057151"/>
                    </a:ext>
                  </a:extLst>
                </a:gridCol>
                <a:gridCol w="3037482">
                  <a:extLst>
                    <a:ext uri="{9D8B030D-6E8A-4147-A177-3AD203B41FA5}">
                      <a16:colId xmlns:a16="http://schemas.microsoft.com/office/drawing/2014/main" val="3498611234"/>
                    </a:ext>
                  </a:extLst>
                </a:gridCol>
              </a:tblGrid>
              <a:tr h="679867">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557138430"/>
                  </a:ext>
                </a:extLst>
              </a:tr>
              <a:tr h="929697">
                <a:tc>
                  <a:txBody>
                    <a:bodyPr/>
                    <a:lstStyle/>
                    <a:p>
                      <a:r>
                        <a:rPr lang="en-US" sz="1200" dirty="0">
                          <a:latin typeface="Arial" panose="020B0604020202020204" pitchFamily="34" charset="0"/>
                          <a:cs typeface="Arial" panose="020B0604020202020204" pitchFamily="34" charset="0"/>
                        </a:rPr>
                        <a:t>What does William</a:t>
                      </a:r>
                      <a:r>
                        <a:rPr lang="en-US" sz="1200" baseline="0" dirty="0">
                          <a:latin typeface="Arial" panose="020B0604020202020204" pitchFamily="34" charset="0"/>
                          <a:cs typeface="Arial" panose="020B0604020202020204" pitchFamily="34" charset="0"/>
                        </a:rPr>
                        <a:t> Shakespeare write about?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048174929"/>
                  </a:ext>
                </a:extLst>
              </a:tr>
              <a:tr h="92969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did Shakespeare’s parents do?</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64637459"/>
                  </a:ext>
                </a:extLst>
              </a:tr>
              <a:tr h="679867">
                <a:tc>
                  <a:txBody>
                    <a:bodyPr/>
                    <a:lstStyle/>
                    <a:p>
                      <a:r>
                        <a:rPr lang="en-US" sz="1200" dirty="0">
                          <a:latin typeface="Arial" panose="020B0604020202020204" pitchFamily="34" charset="0"/>
                          <a:cs typeface="Arial" panose="020B0604020202020204" pitchFamily="34" charset="0"/>
                        </a:rPr>
                        <a:t>Which city did he live</a:t>
                      </a:r>
                      <a:r>
                        <a:rPr lang="en-US" sz="1200" baseline="0" dirty="0">
                          <a:latin typeface="Arial" panose="020B0604020202020204" pitchFamily="34" charset="0"/>
                          <a:cs typeface="Arial" panose="020B0604020202020204" pitchFamily="34" charset="0"/>
                        </a:rPr>
                        <a:t> in while growing up?</a:t>
                      </a:r>
                      <a:endParaRPr lang="en-US" sz="1200" dirty="0">
                        <a:latin typeface="Arial" panose="020B0604020202020204" pitchFamily="34" charset="0"/>
                        <a:cs typeface="Arial" panose="020B0604020202020204" pitchFamily="34" charset="0"/>
                      </a:endParaRPr>
                    </a:p>
                  </a:txBody>
                  <a:tcPr/>
                </a:tc>
                <a:tc>
                  <a:txBody>
                    <a:bodyPr/>
                    <a:lstStyle/>
                    <a:p>
                      <a:endParaRPr lang="en-US" sz="12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818795161"/>
                  </a:ext>
                </a:extLst>
              </a:tr>
              <a:tr h="922010">
                <a:tc>
                  <a:txBody>
                    <a:bodyPr/>
                    <a:lstStyle/>
                    <a:p>
                      <a:r>
                        <a:rPr lang="en-US" sz="1200" dirty="0">
                          <a:latin typeface="Arial" panose="020B0604020202020204" pitchFamily="34" charset="0"/>
                          <a:cs typeface="Arial" panose="020B0604020202020204" pitchFamily="34" charset="0"/>
                        </a:rPr>
                        <a:t>What do his</a:t>
                      </a:r>
                      <a:r>
                        <a:rPr lang="en-US" sz="1200" baseline="0" dirty="0">
                          <a:latin typeface="Arial" panose="020B0604020202020204" pitchFamily="34" charset="0"/>
                          <a:cs typeface="Arial" panose="020B0604020202020204" pitchFamily="34" charset="0"/>
                        </a:rPr>
                        <a:t> plays focus on?</a:t>
                      </a:r>
                      <a:endParaRPr lang="en-US" sz="1200" dirty="0">
                        <a:latin typeface="Arial" panose="020B0604020202020204" pitchFamily="34" charset="0"/>
                        <a:cs typeface="Arial" panose="020B0604020202020204" pitchFamily="34" charset="0"/>
                      </a:endParaRPr>
                    </a:p>
                  </a:txBody>
                  <a:tcPr/>
                </a:tc>
                <a:tc>
                  <a:txBody>
                    <a:bodyPr/>
                    <a:lstStyle/>
                    <a:p>
                      <a:endParaRPr lang="en-US" sz="12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55865238"/>
                  </a:ext>
                </a:extLst>
              </a:tr>
              <a:tr h="679867">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1072440893"/>
                  </a:ext>
                </a:extLst>
              </a:tr>
              <a:tr h="581580">
                <a:tc>
                  <a:txBody>
                    <a:bodyPr/>
                    <a:lstStyle/>
                    <a:p>
                      <a:r>
                        <a:rPr lang="en-US" sz="1200" dirty="0">
                          <a:latin typeface="Arial" panose="020B0604020202020204" pitchFamily="34" charset="0"/>
                          <a:cs typeface="Arial" panose="020B0604020202020204" pitchFamily="34" charset="0"/>
                        </a:rPr>
                        <a:t>What is regicide?</a:t>
                      </a:r>
                    </a:p>
                  </a:txBody>
                  <a:tcPr/>
                </a:tc>
                <a:tc>
                  <a:txBody>
                    <a:bodyPr/>
                    <a:lstStyle/>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87931021"/>
                  </a:ext>
                </a:extLst>
              </a:tr>
              <a:tr h="679864">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When was the play set? </a:t>
                      </a:r>
                    </a:p>
                    <a:p>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058475373"/>
                  </a:ext>
                </a:extLst>
              </a:tr>
              <a:tr h="679863">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Why</a:t>
                      </a:r>
                      <a:r>
                        <a:rPr lang="en-US" sz="1200" baseline="0" dirty="0">
                          <a:latin typeface="Arial" panose="020B0604020202020204" pitchFamily="34" charset="0"/>
                          <a:cs typeface="Arial" panose="020B0604020202020204" pitchFamily="34" charset="0"/>
                        </a:rPr>
                        <a:t> was Macbeth written?</a:t>
                      </a:r>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68902301"/>
                  </a:ext>
                </a:extLst>
              </a:tr>
              <a:tr h="1328139">
                <a:tc>
                  <a:txBody>
                    <a:bodyPr/>
                    <a:lstStyle/>
                    <a:p>
                      <a:r>
                        <a:rPr lang="en-US" sz="1200" dirty="0">
                          <a:latin typeface="Arial" panose="020B0604020202020204" pitchFamily="34" charset="0"/>
                          <a:cs typeface="Arial" panose="020B0604020202020204" pitchFamily="34" charset="0"/>
                        </a:rPr>
                        <a:t>Can</a:t>
                      </a:r>
                      <a:r>
                        <a:rPr lang="en-US" sz="1200" baseline="0" dirty="0">
                          <a:latin typeface="Arial" panose="020B0604020202020204" pitchFamily="34" charset="0"/>
                          <a:cs typeface="Arial" panose="020B0604020202020204" pitchFamily="34" charset="0"/>
                        </a:rPr>
                        <a:t> you think of any similarities between the events of Macbeth and today’s attitudes towards royalty?</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4961361"/>
                  </a:ext>
                </a:extLst>
              </a:tr>
            </a:tbl>
          </a:graphicData>
        </a:graphic>
      </p:graphicFrame>
      <p:sp>
        <p:nvSpPr>
          <p:cNvPr id="3"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803321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399310" y="447378"/>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Practice  2- Context </a:t>
            </a:r>
            <a:r>
              <a:rPr lang="en-GB" altLang="en-US" sz="2000" dirty="0">
                <a:solidFill>
                  <a:srgbClr val="FFFFFF"/>
                </a:solidFill>
                <a:latin typeface="Arial Rounded MT Bold" panose="020F0704030504030204" pitchFamily="34" charset="0"/>
              </a:rPr>
              <a:t>(Jacobean England)</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3989196841"/>
              </p:ext>
            </p:extLst>
          </p:nvPr>
        </p:nvGraphicFramePr>
        <p:xfrm>
          <a:off x="481939" y="2384842"/>
          <a:ext cx="5908288" cy="6663363"/>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960210">
                <a:tc>
                  <a:txBody>
                    <a:bodyPr/>
                    <a:lstStyle/>
                    <a:p>
                      <a:r>
                        <a:rPr lang="en-GB" sz="1200" b="0" dirty="0">
                          <a:solidFill>
                            <a:schemeClr val="tx1"/>
                          </a:solidFill>
                          <a:latin typeface="Arial" panose="020B0604020202020204" pitchFamily="34" charset="0"/>
                          <a:cs typeface="Arial" panose="020B0604020202020204" pitchFamily="34" charset="0"/>
                        </a:rPr>
                        <a:t>Before King James came to power in England, William Shakespeare already had a relationship with the royal family. Shakespeare and his men performed his plays for Queen Elizabeth. The plays during this time period, known as the Elizabethan era, were more playful and light-hearted.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611043">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When Queen Elizabeth died, Shakespeare wanted to be sure that he and his men continued to work with the new king during the Jacobean era. 'Macbeth' was his way to gain favour with King James. This play also marked a shift in Shakespeare's work to darker and more tragic themes.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973439945"/>
                  </a:ext>
                </a:extLst>
              </a:tr>
              <a:tr h="611043">
                <a:tc>
                  <a:txBody>
                    <a:bodyPr/>
                    <a:lstStyle/>
                    <a:p>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This</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was because </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Shakespeare's writings during the Jacobean era really reflected the uncertainty in England. When Queen Elizabeth died in 1603, she had no children and no nieces or nephews. Because of this, the throne was offered to King James of Scotland, a very distant cousin of Elizabeth I, and he then became King James I of England.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091089395"/>
                  </a:ext>
                </a:extLst>
              </a:tr>
              <a:tr h="785627">
                <a:tc>
                  <a:txBody>
                    <a:bodyPr/>
                    <a:lstStyle/>
                    <a:p>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This was not an easy transition for the people of England. Since he was not an</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immediate family member </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of Queen Elizabeth, many other distant relatives challenged his placement and said they had a right to the throne.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373421491"/>
                  </a:ext>
                </a:extLst>
              </a:tr>
              <a:tr h="249746">
                <a:tc>
                  <a:txBody>
                    <a:bodyPr/>
                    <a:lstStyle/>
                    <a:p>
                      <a:pPr marL="0" marR="0" lvl="0" indent="0" algn="l" defTabSz="685790" rtl="0" eaLnBrk="1" fontAlgn="base" latinLnBrk="0" hangingPunct="1">
                        <a:lnSpc>
                          <a:spcPct val="100000"/>
                        </a:lnSpc>
                        <a:spcBef>
                          <a:spcPts val="0"/>
                        </a:spcBef>
                        <a:spcAft>
                          <a:spcPts val="0"/>
                        </a:spcAft>
                        <a:buClrTx/>
                        <a:buSzTx/>
                        <a:buFontTx/>
                        <a:buNone/>
                        <a:tabLst/>
                        <a:defRPr/>
                      </a:pP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King James lived in constant fear that someone would overthrow him, which often led him to violence. For example, when a plot to plant a bomb and kill King James and Parliament was discovered, King James publicly tortured and killed those involved. </a:t>
                      </a:r>
                      <a:endParaRPr lang="en-US" sz="1200" dirty="0">
                        <a:latin typeface="Arial" panose="020B0604020202020204" pitchFamily="34" charset="0"/>
                        <a:cs typeface="Arial" panose="020B0604020202020204" pitchFamily="34" charset="0"/>
                      </a:endParaRPr>
                    </a:p>
                    <a:p>
                      <a:pPr marL="0" marR="0" lvl="0" indent="0" algn="l" defTabSz="685790" rtl="0" eaLnBrk="1" fontAlgn="base" latinLnBrk="0" hangingPunct="1">
                        <a:lnSpc>
                          <a:spcPct val="100000"/>
                        </a:lnSpc>
                        <a:spcBef>
                          <a:spcPts val="0"/>
                        </a:spcBef>
                        <a:spcAft>
                          <a:spcPts val="0"/>
                        </a:spcAft>
                        <a:buClrTx/>
                        <a:buSzTx/>
                        <a:buFontTx/>
                        <a:buNone/>
                        <a:tabLst/>
                        <a:defRPr/>
                      </a:pPr>
                      <a:endParaRPr lang="en-GB" sz="1200" b="0" i="0" u="none" strike="noStrike"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155170743"/>
                  </a:ext>
                </a:extLst>
              </a:tr>
              <a:tr h="619846">
                <a:tc>
                  <a:txBody>
                    <a:bodyPr/>
                    <a:lstStyle/>
                    <a:p>
                      <a:pPr rtl="0" fontAlgn="base"/>
                      <a:r>
                        <a:rPr lang="en-GB" sz="1200" b="0" i="0" u="none" strike="noStrike" kern="1200" dirty="0">
                          <a:solidFill>
                            <a:schemeClr val="dk1"/>
                          </a:solidFill>
                          <a:effectLst/>
                          <a:latin typeface="Arial"/>
                          <a:ea typeface="+mn-ea"/>
                          <a:cs typeface="Arial"/>
                        </a:rPr>
                        <a:t>This is</a:t>
                      </a:r>
                      <a:r>
                        <a:rPr lang="en-GB" sz="1200" b="0" i="0" u="none" strike="noStrike" kern="1200" baseline="0">
                          <a:solidFill>
                            <a:schemeClr val="dk1"/>
                          </a:solidFill>
                          <a:effectLst/>
                          <a:latin typeface="Arial"/>
                          <a:ea typeface="+mn-ea"/>
                          <a:cs typeface="Arial"/>
                        </a:rPr>
                        <a:t> what we know as ‘the Gunpowder Plot’ nowadays, where Guy Fawkes is </a:t>
                      </a:r>
                      <a:r>
                        <a:rPr lang="en-GB" sz="1200" b="0" i="0" u="none" strike="noStrike" kern="1200" baseline="0" dirty="0">
                          <a:solidFill>
                            <a:schemeClr val="dk1"/>
                          </a:solidFill>
                          <a:effectLst/>
                          <a:latin typeface="Arial"/>
                          <a:ea typeface="+mn-ea"/>
                          <a:cs typeface="Arial"/>
                        </a:rPr>
                        <a:t>burned at the stake.</a:t>
                      </a:r>
                      <a:endParaRPr lang="en-GB" sz="1200" b="0" i="0" u="none" strike="noStrike" kern="1200" dirty="0">
                        <a:solidFill>
                          <a:schemeClr val="dk1"/>
                        </a:solidFill>
                        <a:effectLst/>
                        <a:latin typeface="Arial"/>
                        <a:ea typeface="+mn-ea"/>
                        <a:cs typeface="Aria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r h="619846">
                <a:tc>
                  <a:txBody>
                    <a:bodyPr/>
                    <a:lstStyle/>
                    <a:p>
                      <a:pPr marL="0" marR="0" lvl="0" indent="0" algn="l" defTabSz="685790" rtl="0" eaLnBrk="1" fontAlgn="base" latinLnBrk="0" hangingPunct="1">
                        <a:lnSpc>
                          <a:spcPct val="100000"/>
                        </a:lnSpc>
                        <a:spcBef>
                          <a:spcPts val="0"/>
                        </a:spcBef>
                        <a:spcAft>
                          <a:spcPts val="0"/>
                        </a:spcAft>
                        <a:buClrTx/>
                        <a:buSzTx/>
                        <a:buFontTx/>
                        <a:buNone/>
                        <a:tabLst/>
                        <a:defRPr/>
                      </a:pP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Despite his paranoia, King James had a deep belief that he was supposed to be king. He believed that God chooses kings and that the throne was his fate. However, this did become one of the reasons that he ruled with fear. The people of England worried that if they questioned him, they were really questioning God.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11379393"/>
                  </a:ext>
                </a:extLst>
              </a:tr>
              <a:tr h="0">
                <a:tc>
                  <a:txBody>
                    <a:bodyPr/>
                    <a:lstStyle/>
                    <a:p>
                      <a:pPr marL="0" marR="0" lvl="0" indent="0" algn="l" defTabSz="685790" rtl="0" eaLnBrk="1" fontAlgn="base" latinLnBrk="0" hangingPunct="1">
                        <a:lnSpc>
                          <a:spcPct val="100000"/>
                        </a:lnSpc>
                        <a:spcBef>
                          <a:spcPts val="0"/>
                        </a:spcBef>
                        <a:spcAft>
                          <a:spcPts val="0"/>
                        </a:spcAft>
                        <a:buClrTx/>
                        <a:buSzTx/>
                        <a:buFontTx/>
                        <a:buNone/>
                        <a:tabLst/>
                        <a:defRPr/>
                      </a:pP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Because</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of this, Jacobeans were made to </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believe in the king’s idea of "The Great Chain of Being". This was the idea that everyone was ordered by God into his right place, with the </a:t>
                      </a:r>
                      <a:r>
                        <a:rPr lang="en-GB" sz="1200" b="1" i="0" u="none" strike="noStrike" kern="1200" dirty="0">
                          <a:solidFill>
                            <a:schemeClr val="dk1"/>
                          </a:solidFill>
                          <a:effectLst/>
                          <a:latin typeface="Arial" panose="020B0604020202020204" pitchFamily="34" charset="0"/>
                          <a:ea typeface="+mn-ea"/>
                          <a:cs typeface="Arial" panose="020B0604020202020204" pitchFamily="34" charset="0"/>
                        </a:rPr>
                        <a:t>king</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at the top.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326983"/>
                  </a:ext>
                </a:extLst>
              </a:tr>
            </a:tbl>
          </a:graphicData>
        </a:graphic>
      </p:graphicFrame>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81200" y="994267"/>
            <a:ext cx="3172691" cy="1290333"/>
          </a:xfrm>
          <a:prstGeom prst="rect">
            <a:avLst/>
          </a:prstGeom>
        </p:spPr>
      </p:pic>
    </p:spTree>
    <p:extLst>
      <p:ext uri="{BB962C8B-B14F-4D97-AF65-F5344CB8AC3E}">
        <p14:creationId xmlns:p14="http://schemas.microsoft.com/office/powerpoint/2010/main" val="2640415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2460873263"/>
              </p:ext>
            </p:extLst>
          </p:nvPr>
        </p:nvGraphicFramePr>
        <p:xfrm>
          <a:off x="422275" y="1093305"/>
          <a:ext cx="6074964" cy="8070572"/>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714728">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767933">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were Shakespeare’s plays like in Elizabethan times?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714728">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did they change in Jacobean times?</a:t>
                      </a:r>
                      <a:endParaRPr lang="en-US" sz="1200" dirty="0">
                        <a:latin typeface="Arial" panose="020B0604020202020204" pitchFamily="34" charset="0"/>
                        <a:cs typeface="Arial" panose="020B0604020202020204" pitchFamily="34" charset="0"/>
                      </a:endParaRPr>
                    </a:p>
                  </a:txBody>
                  <a:tcPr/>
                </a:tc>
                <a:tc>
                  <a:txBody>
                    <a:bodyPr/>
                    <a:lstStyle/>
                    <a:p>
                      <a:endParaRPr lang="en-US" sz="12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714728">
                <a:tc>
                  <a:txBody>
                    <a:bodyPr/>
                    <a:lstStyle/>
                    <a:p>
                      <a:r>
                        <a:rPr lang="en-US" sz="1200" dirty="0">
                          <a:latin typeface="Arial" panose="020B0604020202020204" pitchFamily="34" charset="0"/>
                          <a:cs typeface="Arial" panose="020B0604020202020204" pitchFamily="34" charset="0"/>
                        </a:rPr>
                        <a:t>Why did he change his plays?</a:t>
                      </a:r>
                    </a:p>
                  </a:txBody>
                  <a:tcPr/>
                </a:tc>
                <a:tc>
                  <a:txBody>
                    <a:bodyPr/>
                    <a:lstStyle/>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96928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did people think about King James I at first?</a:t>
                      </a:r>
                      <a:endParaRPr lang="en-US" sz="1200" dirty="0">
                        <a:latin typeface="Arial" panose="020B0604020202020204" pitchFamily="34" charset="0"/>
                        <a:cs typeface="Arial" panose="020B0604020202020204" pitchFamily="34" charset="0"/>
                      </a:endParaRPr>
                    </a:p>
                  </a:txBody>
                  <a:tcPr/>
                </a:tc>
                <a:tc>
                  <a:txBody>
                    <a:bodyPr/>
                    <a:lstStyle/>
                    <a:p>
                      <a:endParaRPr lang="en-US" sz="12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080797589"/>
                  </a:ext>
                </a:extLst>
              </a:tr>
              <a:tr h="714728">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96928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led the king to violence?</a:t>
                      </a:r>
                      <a:endParaRPr lang="en-US" sz="1200" dirty="0">
                        <a:latin typeface="Arial" panose="020B0604020202020204" pitchFamily="34" charset="0"/>
                        <a:cs typeface="Arial" panose="020B0604020202020204" pitchFamily="34" charset="0"/>
                      </a:endParaRPr>
                    </a:p>
                  </a:txBody>
                  <a:tcPr/>
                </a:tc>
                <a:tc>
                  <a:txBody>
                    <a:bodyPr/>
                    <a:lstStyle/>
                    <a:p>
                      <a:endParaRPr lang="en-US" sz="12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767933">
                <a:tc>
                  <a:txBody>
                    <a:bodyPr/>
                    <a:lstStyle/>
                    <a:p>
                      <a:pPr lvl="0">
                        <a:buNone/>
                      </a:pPr>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 we call the attack on King James I’s life nowadays?</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767933">
                <a:tc>
                  <a:txBody>
                    <a:bodyPr/>
                    <a:lstStyle/>
                    <a:p>
                      <a:pPr lvl="0">
                        <a:buNone/>
                      </a:pPr>
                      <a:r>
                        <a:rPr lang="en-US" sz="1200" dirty="0">
                          <a:latin typeface="Arial" panose="020B0604020202020204" pitchFamily="34" charset="0"/>
                          <a:cs typeface="Arial" panose="020B0604020202020204" pitchFamily="34" charset="0"/>
                        </a:rPr>
                        <a:t>What did the people of England worry about?</a:t>
                      </a:r>
                    </a:p>
                  </a:txBody>
                  <a:tcPr/>
                </a:tc>
                <a:tc>
                  <a:txBody>
                    <a:bodyPr/>
                    <a:lstStyle/>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r h="969287">
                <a:tc>
                  <a:txBody>
                    <a:bodyPr/>
                    <a:lstStyle/>
                    <a:p>
                      <a:pPr lvl="0">
                        <a:buNone/>
                      </a:pPr>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is “The Great Chain of Being”?</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099694044"/>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292599" y="3405187"/>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5"/>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6">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8"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8495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Practice 3 – Context (The Supernatural)</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7" name="Table 6">
            <a:extLst>
              <a:ext uri="{FF2B5EF4-FFF2-40B4-BE49-F238E27FC236}">
                <a16:creationId xmlns:a16="http://schemas.microsoft.com/office/drawing/2014/main" id="{4024F3DD-B8F9-F749-B524-AD3FEAE6F765}"/>
              </a:ext>
            </a:extLst>
          </p:cNvPr>
          <p:cNvGraphicFramePr>
            <a:graphicFrameLocks noGrp="1"/>
          </p:cNvGraphicFramePr>
          <p:nvPr>
            <p:extLst>
              <p:ext uri="{D42A27DB-BD31-4B8C-83A1-F6EECF244321}">
                <p14:modId xmlns:p14="http://schemas.microsoft.com/office/powerpoint/2010/main" val="2666723193"/>
              </p:ext>
            </p:extLst>
          </p:nvPr>
        </p:nvGraphicFramePr>
        <p:xfrm>
          <a:off x="187876" y="3575054"/>
          <a:ext cx="5908288" cy="5156644"/>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621934">
                <a:tc>
                  <a:txBody>
                    <a:bodyPr/>
                    <a:lstStyle/>
                    <a:p>
                      <a:pPr rtl="0" fontAlgn="base"/>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In Shakespeare's time, the powers of evil were thought to be absolutely real.</a:t>
                      </a:r>
                      <a:endParaRPr lang="en-US" sz="1200" b="0" i="0" u="none" strike="noStrike" kern="1200" dirty="0">
                        <a:solidFill>
                          <a:schemeClr val="tx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726460">
                <a:tc>
                  <a:txBody>
                    <a:bodyPr/>
                    <a:lstStyle/>
                    <a:p>
                      <a:r>
                        <a:rPr lang="en-GB" sz="1200" dirty="0">
                          <a:latin typeface="Arial" panose="020B0604020202020204" pitchFamily="34" charset="0"/>
                          <a:cs typeface="Arial" panose="020B0604020202020204" pitchFamily="34" charset="0"/>
                        </a:rPr>
                        <a:t>To most people Hell was an actual place and the Devil a constant threat to their souls.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973439945"/>
                  </a:ext>
                </a:extLst>
              </a:tr>
              <a:tr h="362697">
                <a:tc>
                  <a:txBody>
                    <a:bodyPr/>
                    <a:lstStyle/>
                    <a:p>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In particular there was a fascination with witches and witchcraft. Hundreds of innocent people (mostly women) were executed as suspected witches.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091089395"/>
                  </a:ext>
                </a:extLst>
              </a:tr>
              <a:tr h="607850">
                <a:tc>
                  <a:txBody>
                    <a:bodyPr/>
                    <a:lstStyle/>
                    <a:p>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This interest came from the very top, led by King James I himself who published a book on the subject called </a:t>
                      </a:r>
                      <a:r>
                        <a:rPr lang="en-GB" sz="1200" b="0" i="1" u="none" strike="noStrike" kern="1200" dirty="0">
                          <a:solidFill>
                            <a:schemeClr val="dk1"/>
                          </a:solidFill>
                          <a:effectLst/>
                          <a:latin typeface="Arial" panose="020B0604020202020204" pitchFamily="34" charset="0"/>
                          <a:ea typeface="+mn-ea"/>
                          <a:cs typeface="Arial" panose="020B0604020202020204" pitchFamily="34" charset="0"/>
                        </a:rPr>
                        <a:t>Demonology</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373421491"/>
                  </a:ext>
                </a:extLst>
              </a:tr>
              <a:tr h="326135">
                <a:tc>
                  <a:txBody>
                    <a:bodyPr/>
                    <a:lstStyle/>
                    <a:p>
                      <a:pPr rtl="0" fontAlgn="base"/>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When Shakespeare came to write his play, he knew that his audience would find the theme of evil and the supernatural very interesting indeed.</a:t>
                      </a:r>
                      <a:endParaRPr lang="en-GB" sz="1200" b="1" i="0" u="none" strike="noStrike"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155170743"/>
                  </a:ext>
                </a:extLst>
              </a:tr>
              <a:tr h="543559">
                <a:tc>
                  <a:txBody>
                    <a:bodyPr/>
                    <a:lstStyle/>
                    <a:p>
                      <a:pPr rtl="0" fontAlgn="base"/>
                      <a:r>
                        <a:rPr lang="en-GB" sz="1200" b="1" i="0" u="none" strike="noStrike" kern="1200" dirty="0">
                          <a:solidFill>
                            <a:schemeClr val="dk1"/>
                          </a:solidFill>
                          <a:effectLst/>
                          <a:latin typeface="Arial" panose="020B0604020202020204" pitchFamily="34" charset="0"/>
                          <a:ea typeface="+mn-ea"/>
                          <a:cs typeface="Arial" panose="020B0604020202020204" pitchFamily="34" charset="0"/>
                        </a:rPr>
                        <a:t>The Witches' predictions encourage Macbeth to think wicked thoughts and carry out evil deeds.</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As well as murder, </a:t>
                      </a:r>
                      <a:r>
                        <a:rPr lang="en-GB" sz="1200" b="1" i="0" u="none" strike="noStrike" kern="1200" dirty="0">
                          <a:solidFill>
                            <a:schemeClr val="dk1"/>
                          </a:solidFill>
                          <a:effectLst/>
                          <a:latin typeface="Arial" panose="020B0604020202020204" pitchFamily="34" charset="0"/>
                          <a:ea typeface="+mn-ea"/>
                          <a:cs typeface="Arial" panose="020B0604020202020204" pitchFamily="34" charset="0"/>
                        </a:rPr>
                        <a:t>Macbeth is also guilty of lying</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deception, cowardice, as well as seeking out further contact with evil forces.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r h="760982">
                <a:tc>
                  <a:txBody>
                    <a:bodyPr/>
                    <a:lstStyle/>
                    <a:p>
                      <a:pPr marL="0" marR="0" lvl="0" indent="0" algn="l" defTabSz="685790" rtl="0" eaLnBrk="1" fontAlgn="base" latinLnBrk="0" hangingPunct="1">
                        <a:lnSpc>
                          <a:spcPct val="100000"/>
                        </a:lnSpc>
                        <a:spcBef>
                          <a:spcPts val="0"/>
                        </a:spcBef>
                        <a:spcAft>
                          <a:spcPts val="0"/>
                        </a:spcAft>
                        <a:buClrTx/>
                        <a:buSzTx/>
                        <a:buFontTx/>
                        <a:buNone/>
                        <a:tabLst/>
                        <a:defRPr/>
                      </a:pP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The Witches' appearance at the start of the play in the middle of a thunderstorm (apparently of their own creation) sets the tone for what is to follow. As well as predicting the future, controlling the weather and casting evil spells, they also discuss the wicked acts they carry out against ordinary men and women.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11379393"/>
                  </a:ext>
                </a:extLst>
              </a:tr>
              <a:tr h="543559">
                <a:tc>
                  <a:txBody>
                    <a:bodyPr/>
                    <a:lstStyle/>
                    <a:p>
                      <a:pPr rtl="0" fontAlgn="base"/>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When</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King Duncan is killed, many strange things happen. </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These include </a:t>
                      </a:r>
                      <a:r>
                        <a:rPr lang="en-GB" sz="1200" b="1" i="0" u="none" strike="noStrike" kern="1200" dirty="0">
                          <a:solidFill>
                            <a:schemeClr val="dk1"/>
                          </a:solidFill>
                          <a:effectLst/>
                          <a:latin typeface="Arial" panose="020B0604020202020204" pitchFamily="34" charset="0"/>
                          <a:ea typeface="+mn-ea"/>
                          <a:cs typeface="Arial" panose="020B0604020202020204" pitchFamily="34" charset="0"/>
                        </a:rPr>
                        <a:t>strong winds, strange ghostly cries in the night, an owl screeching</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(thought to be a bad omen) and even </a:t>
                      </a:r>
                      <a:r>
                        <a:rPr lang="en-GB" sz="1200" b="1" i="0" u="none" strike="noStrike" kern="1200" dirty="0">
                          <a:solidFill>
                            <a:schemeClr val="dk1"/>
                          </a:solidFill>
                          <a:effectLst/>
                          <a:latin typeface="Arial" panose="020B0604020202020204" pitchFamily="34" charset="0"/>
                          <a:ea typeface="+mn-ea"/>
                          <a:cs typeface="Arial" panose="020B0604020202020204" pitchFamily="34" charset="0"/>
                        </a:rPr>
                        <a:t>an earthquake</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a:t>
                      </a:r>
                      <a:r>
                        <a:rPr lang="en-GB" sz="1200" b="1" i="0" u="none" strike="noStrike" kern="1200" dirty="0">
                          <a:solidFill>
                            <a:schemeClr val="dk1"/>
                          </a:solidFill>
                          <a:effectLst/>
                          <a:latin typeface="Arial" panose="020B0604020202020204" pitchFamily="34" charset="0"/>
                          <a:ea typeface="+mn-ea"/>
                          <a:cs typeface="Arial" panose="020B0604020202020204" pitchFamily="34" charset="0"/>
                        </a:rPr>
                        <a:t>The natural world has been disturbed and disrupted following the unnatural killing of a king.</a:t>
                      </a:r>
                      <a:endParaRPr lang="en-GB" sz="1200" b="0" i="0" u="none" strike="noStrike"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708560832"/>
                  </a:ext>
                </a:extLst>
              </a:tr>
            </a:tbl>
          </a:graphicData>
        </a:graphic>
      </p:graphicFrame>
      <p:sp>
        <p:nvSpPr>
          <p:cNvPr id="10" name="TextBox 9">
            <a:extLst>
              <a:ext uri="{FF2B5EF4-FFF2-40B4-BE49-F238E27FC236}">
                <a16:creationId xmlns:a16="http://schemas.microsoft.com/office/drawing/2014/main" id="{207DFF49-B779-FD4E-B50D-56C110C8069F}"/>
              </a:ext>
            </a:extLst>
          </p:cNvPr>
          <p:cNvSpPr txBox="1"/>
          <p:nvPr/>
        </p:nvSpPr>
        <p:spPr>
          <a:xfrm>
            <a:off x="4094597" y="875002"/>
            <a:ext cx="2837907" cy="1754326"/>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Glossary:</a:t>
            </a:r>
          </a:p>
          <a:p>
            <a:endParaRPr lang="en-US" sz="1200" b="1" dirty="0">
              <a:latin typeface="Arial" panose="020B0604020202020204" pitchFamily="34" charset="0"/>
              <a:cs typeface="Arial" panose="020B0604020202020204" pitchFamily="34" charset="0"/>
            </a:endParaRPr>
          </a:p>
          <a:p>
            <a:r>
              <a:rPr lang="en-US" sz="1200" b="1" dirty="0">
                <a:latin typeface="Arial" panose="020B0604020202020204" pitchFamily="34" charset="0"/>
                <a:cs typeface="Arial" panose="020B0604020202020204" pitchFamily="34" charset="0"/>
              </a:rPr>
              <a:t>Supernatural – </a:t>
            </a:r>
            <a:r>
              <a:rPr lang="en-GB" sz="1200" dirty="0">
                <a:latin typeface="Arial" panose="020B0604020202020204" pitchFamily="34" charset="0"/>
                <a:cs typeface="Arial" panose="020B0604020202020204" pitchFamily="34" charset="0"/>
              </a:rPr>
              <a:t>a force beyond scientific understanding or nature, like ghosts.</a:t>
            </a:r>
            <a:endParaRPr lang="en-US" sz="1200" b="1" dirty="0">
              <a:latin typeface="Arial" panose="020B0604020202020204" pitchFamily="34" charset="0"/>
              <a:cs typeface="Arial" panose="020B0604020202020204" pitchFamily="34" charset="0"/>
            </a:endParaRPr>
          </a:p>
          <a:p>
            <a:r>
              <a:rPr lang="en-US" sz="1200" b="1" dirty="0">
                <a:latin typeface="Arial" panose="020B0604020202020204" pitchFamily="34" charset="0"/>
                <a:cs typeface="Arial" panose="020B0604020202020204" pitchFamily="34" charset="0"/>
              </a:rPr>
              <a:t>Deception – </a:t>
            </a:r>
            <a:r>
              <a:rPr lang="en-US" sz="1200" dirty="0">
                <a:latin typeface="Arial" panose="020B0604020202020204" pitchFamily="34" charset="0"/>
                <a:cs typeface="Arial" panose="020B0604020202020204" pitchFamily="34" charset="0"/>
              </a:rPr>
              <a:t>the act of not being truthful.</a:t>
            </a:r>
          </a:p>
          <a:p>
            <a:r>
              <a:rPr lang="en-US" sz="1200" b="1" dirty="0">
                <a:latin typeface="Arial" panose="020B0604020202020204" pitchFamily="34" charset="0"/>
                <a:cs typeface="Arial" panose="020B0604020202020204" pitchFamily="34" charset="0"/>
              </a:rPr>
              <a:t>Cowardice – </a:t>
            </a:r>
            <a:r>
              <a:rPr lang="en-US" sz="1200" dirty="0">
                <a:latin typeface="Arial" panose="020B0604020202020204" pitchFamily="34" charset="0"/>
                <a:cs typeface="Arial" panose="020B0604020202020204" pitchFamily="34" charset="0"/>
              </a:rPr>
              <a:t>lack of bravery, being a coward.</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877" y="972597"/>
            <a:ext cx="3906720" cy="2454613"/>
          </a:xfrm>
          <a:prstGeom prst="rect">
            <a:avLst/>
          </a:prstGeom>
        </p:spPr>
      </p:pic>
    </p:spTree>
    <p:extLst>
      <p:ext uri="{BB962C8B-B14F-4D97-AF65-F5344CB8AC3E}">
        <p14:creationId xmlns:p14="http://schemas.microsoft.com/office/powerpoint/2010/main" val="3379990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2043073968"/>
              </p:ext>
            </p:extLst>
          </p:nvPr>
        </p:nvGraphicFramePr>
        <p:xfrm>
          <a:off x="366214" y="1053549"/>
          <a:ext cx="6074964" cy="8010938"/>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13866">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659562">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supernatural beings did people think were real in Jacobean England?</a:t>
                      </a:r>
                      <a:endParaRPr lang="en-US" sz="1200" dirty="0">
                        <a:latin typeface="Arial" panose="020B0604020202020204" pitchFamily="34" charset="0"/>
                        <a:cs typeface="Arial" panose="020B0604020202020204" pitchFamily="34" charset="0"/>
                      </a:endParaRPr>
                    </a:p>
                  </a:txBody>
                  <a:tcPr/>
                </a:tc>
                <a:tc>
                  <a:txBody>
                    <a:bodyPr/>
                    <a:lstStyle/>
                    <a:p>
                      <a:endParaRPr lang="en-US" dirty="0"/>
                    </a:p>
                  </a:txBody>
                  <a:tcPr/>
                </a:tc>
                <a:extLst>
                  <a:ext uri="{0D108BD9-81ED-4DB2-BD59-A6C34878D82A}">
                    <a16:rowId xmlns:a16="http://schemas.microsoft.com/office/drawing/2014/main" val="138965326"/>
                  </a:ext>
                </a:extLst>
              </a:tr>
              <a:tr h="613866">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were people fascinated in?</a:t>
                      </a:r>
                      <a:endParaRPr lang="en-US" sz="1200" dirty="0">
                        <a:latin typeface="Arial" panose="020B0604020202020204" pitchFamily="34" charset="0"/>
                        <a:cs typeface="Arial" panose="020B0604020202020204" pitchFamily="34" charset="0"/>
                      </a:endParaRPr>
                    </a:p>
                  </a:txBody>
                  <a:tcPr/>
                </a:tc>
                <a:tc>
                  <a:txBody>
                    <a:bodyPr/>
                    <a:lstStyle/>
                    <a:p>
                      <a:endParaRPr lang="en-US"/>
                    </a:p>
                  </a:txBody>
                  <a:tcPr/>
                </a:tc>
                <a:extLst>
                  <a:ext uri="{0D108BD9-81ED-4DB2-BD59-A6C34878D82A}">
                    <a16:rowId xmlns:a16="http://schemas.microsoft.com/office/drawing/2014/main" val="1548991975"/>
                  </a:ext>
                </a:extLst>
              </a:tr>
              <a:tr h="613866">
                <a:tc>
                  <a:txBody>
                    <a:bodyPr/>
                    <a:lstStyle/>
                    <a:p>
                      <a:r>
                        <a:rPr lang="en-US" sz="1200" dirty="0">
                          <a:latin typeface="Arial" panose="020B0604020202020204" pitchFamily="34" charset="0"/>
                          <a:cs typeface="Arial" panose="020B0604020202020204" pitchFamily="34" charset="0"/>
                        </a:rPr>
                        <a:t>Where</a:t>
                      </a:r>
                      <a:r>
                        <a:rPr lang="en-US" sz="1200" baseline="0" dirty="0">
                          <a:latin typeface="Arial" panose="020B0604020202020204" pitchFamily="34" charset="0"/>
                          <a:cs typeface="Arial" panose="020B0604020202020204" pitchFamily="34" charset="0"/>
                        </a:rPr>
                        <a:t> did this interest come from?</a:t>
                      </a:r>
                      <a:endParaRPr lang="en-US" sz="1200" dirty="0">
                        <a:latin typeface="Arial" panose="020B0604020202020204" pitchFamily="34" charset="0"/>
                        <a:cs typeface="Arial" panose="020B0604020202020204" pitchFamily="34" charset="0"/>
                      </a:endParaRPr>
                    </a:p>
                  </a:txBody>
                  <a:tcPr/>
                </a:tc>
                <a:tc>
                  <a:txBody>
                    <a:bodyPr/>
                    <a:lstStyle/>
                    <a:p>
                      <a:endParaRPr lang="en-US"/>
                    </a:p>
                  </a:txBody>
                  <a:tcPr/>
                </a:tc>
                <a:extLst>
                  <a:ext uri="{0D108BD9-81ED-4DB2-BD59-A6C34878D82A}">
                    <a16:rowId xmlns:a16="http://schemas.microsoft.com/office/drawing/2014/main" val="3940861049"/>
                  </a:ext>
                </a:extLst>
              </a:tr>
              <a:tr h="832501">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did King James I write?</a:t>
                      </a:r>
                      <a:endParaRPr lang="en-US" sz="1200" dirty="0">
                        <a:latin typeface="Arial" panose="020B0604020202020204" pitchFamily="34" charset="0"/>
                        <a:cs typeface="Arial" panose="020B0604020202020204" pitchFamily="34" charset="0"/>
                      </a:endParaRPr>
                    </a:p>
                  </a:txBody>
                  <a:tcPr/>
                </a:tc>
                <a:tc>
                  <a:txBody>
                    <a:bodyPr/>
                    <a:lstStyle/>
                    <a:p>
                      <a:endParaRPr lang="en-US"/>
                    </a:p>
                  </a:txBody>
                  <a:tcPr/>
                </a:tc>
                <a:extLst>
                  <a:ext uri="{0D108BD9-81ED-4DB2-BD59-A6C34878D82A}">
                    <a16:rowId xmlns:a16="http://schemas.microsoft.com/office/drawing/2014/main" val="3080797589"/>
                  </a:ext>
                </a:extLst>
              </a:tr>
              <a:tr h="61386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832501">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 the witches cause Macbeth to do?</a:t>
                      </a:r>
                      <a:endParaRPr lang="en-US" sz="1200" dirty="0">
                        <a:latin typeface="Arial" panose="020B0604020202020204" pitchFamily="34" charset="0"/>
                        <a:cs typeface="Arial" panose="020B0604020202020204" pitchFamily="34" charset="0"/>
                      </a:endParaRPr>
                    </a:p>
                  </a:txBody>
                  <a:tcPr/>
                </a:tc>
                <a:tc>
                  <a:txBody>
                    <a:bodyPr/>
                    <a:lstStyle/>
                    <a:p>
                      <a:endParaRPr lang="en-US" dirty="0"/>
                    </a:p>
                  </a:txBody>
                  <a:tcPr/>
                </a:tc>
                <a:extLst>
                  <a:ext uri="{0D108BD9-81ED-4DB2-BD59-A6C34878D82A}">
                    <a16:rowId xmlns:a16="http://schemas.microsoft.com/office/drawing/2014/main" val="3441593261"/>
                  </a:ext>
                </a:extLst>
              </a:tr>
              <a:tr h="1738847">
                <a:tc>
                  <a:txBody>
                    <a:bodyPr/>
                    <a:lstStyle/>
                    <a:p>
                      <a:pPr lvl="0">
                        <a:buNone/>
                      </a:pPr>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do the witches appear at the beginning of the play?</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dirty="0"/>
                    </a:p>
                    <a:p>
                      <a:pPr lvl="0">
                        <a:buNone/>
                      </a:pPr>
                      <a:endParaRPr lang="en-US" dirty="0"/>
                    </a:p>
                    <a:p>
                      <a:pPr lvl="0">
                        <a:buNone/>
                      </a:pPr>
                      <a:endParaRPr lang="en-US" dirty="0"/>
                    </a:p>
                    <a:p>
                      <a:pPr lvl="0">
                        <a:buNone/>
                      </a:pPr>
                      <a:endParaRPr lang="en-US" dirty="0"/>
                    </a:p>
                    <a:p>
                      <a:pPr lvl="0">
                        <a:buNone/>
                      </a:pPr>
                      <a:endParaRPr lang="en-US" dirty="0"/>
                    </a:p>
                    <a:p>
                      <a:pPr lvl="0">
                        <a:buNone/>
                      </a:pPr>
                      <a:endParaRPr lang="en-US" dirty="0"/>
                    </a:p>
                  </a:txBody>
                  <a:tcPr/>
                </a:tc>
                <a:extLst>
                  <a:ext uri="{0D108BD9-81ED-4DB2-BD59-A6C34878D82A}">
                    <a16:rowId xmlns:a16="http://schemas.microsoft.com/office/drawing/2014/main" val="1915056247"/>
                  </a:ext>
                </a:extLst>
              </a:tr>
              <a:tr h="659562">
                <a:tc>
                  <a:txBody>
                    <a:bodyPr/>
                    <a:lstStyle/>
                    <a:p>
                      <a:pPr lvl="0">
                        <a:buNone/>
                      </a:pPr>
                      <a:r>
                        <a:rPr lang="en-US" sz="1200" b="0" dirty="0">
                          <a:latin typeface="Arial" panose="020B0604020202020204" pitchFamily="34" charset="0"/>
                          <a:cs typeface="Arial" panose="020B0604020202020204" pitchFamily="34" charset="0"/>
                        </a:rPr>
                        <a:t>What</a:t>
                      </a:r>
                      <a:r>
                        <a:rPr lang="en-US" sz="1200" b="0" baseline="0" dirty="0">
                          <a:latin typeface="Arial" panose="020B0604020202020204" pitchFamily="34" charset="0"/>
                          <a:cs typeface="Arial" panose="020B0604020202020204" pitchFamily="34" charset="0"/>
                        </a:rPr>
                        <a:t> supernatural events happen when King Duncan is killed?</a:t>
                      </a:r>
                      <a:endParaRPr lang="en-US" sz="1200" b="0" dirty="0">
                        <a:latin typeface="Arial" panose="020B0604020202020204" pitchFamily="34" charset="0"/>
                        <a:cs typeface="Arial" panose="020B0604020202020204" pitchFamily="34" charset="0"/>
                      </a:endParaRPr>
                    </a:p>
                  </a:txBody>
                  <a:tcPr/>
                </a:tc>
                <a:tc>
                  <a:txBody>
                    <a:bodyPr/>
                    <a:lstStyle/>
                    <a:p>
                      <a:pPr lvl="0">
                        <a:buNone/>
                      </a:pPr>
                      <a:endParaRPr lang="en-US" dirty="0"/>
                    </a:p>
                  </a:txBody>
                  <a:tcPr/>
                </a:tc>
                <a:extLst>
                  <a:ext uri="{0D108BD9-81ED-4DB2-BD59-A6C34878D82A}">
                    <a16:rowId xmlns:a16="http://schemas.microsoft.com/office/drawing/2014/main" val="2514510385"/>
                  </a:ext>
                </a:extLst>
              </a:tr>
              <a:tr h="832501">
                <a:tc>
                  <a:txBody>
                    <a:bodyPr/>
                    <a:lstStyle/>
                    <a:p>
                      <a:pPr lvl="0">
                        <a:buNone/>
                      </a:pPr>
                      <a:r>
                        <a:rPr lang="en-US" sz="1200" dirty="0">
                          <a:latin typeface="Arial" panose="020B0604020202020204" pitchFamily="34" charset="0"/>
                          <a:cs typeface="Arial" panose="020B0604020202020204" pitchFamily="34" charset="0"/>
                        </a:rPr>
                        <a:t>Why do</a:t>
                      </a:r>
                      <a:r>
                        <a:rPr lang="en-US" sz="1200" baseline="0" dirty="0">
                          <a:latin typeface="Arial" panose="020B0604020202020204" pitchFamily="34" charset="0"/>
                          <a:cs typeface="Arial" panose="020B0604020202020204" pitchFamily="34" charset="0"/>
                        </a:rPr>
                        <a:t> all these unnatural things happen?</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dirty="0"/>
                    </a:p>
                  </a:txBody>
                  <a:tcPr/>
                </a:tc>
                <a:extLst>
                  <a:ext uri="{0D108BD9-81ED-4DB2-BD59-A6C34878D82A}">
                    <a16:rowId xmlns:a16="http://schemas.microsoft.com/office/drawing/2014/main" val="2099694044"/>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292599" y="3405187"/>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5"/>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6">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40776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Practice  </a:t>
            </a:r>
            <a:r>
              <a:rPr lang="en-GB" altLang="en-US" sz="2000" dirty="0">
                <a:solidFill>
                  <a:srgbClr val="FFFFFF"/>
                </a:solidFill>
                <a:latin typeface="Arial Rounded MT Bold" panose="020F0704030504030204" pitchFamily="34" charset="0"/>
              </a:rPr>
              <a:t>4 - </a:t>
            </a:r>
            <a:r>
              <a:rPr kumimoji="0" lang="en-GB" altLang="en-US" sz="2000" b="0" i="0" u="none" strike="noStrike" cap="none" normalizeH="0" baseline="0" dirty="0">
                <a:ln>
                  <a:noFill/>
                </a:ln>
                <a:solidFill>
                  <a:srgbClr val="FFFFFF"/>
                </a:solidFill>
                <a:effectLst/>
                <a:latin typeface="Arial Rounded MT Bold" panose="020F0704030504030204" pitchFamily="34" charset="0"/>
              </a:rPr>
              <a:t> Context (</a:t>
            </a:r>
            <a:r>
              <a:rPr lang="en-GB" altLang="en-US" sz="2000" dirty="0">
                <a:solidFill>
                  <a:srgbClr val="FFFFFF"/>
                </a:solidFill>
                <a:latin typeface="Arial Rounded MT Bold" panose="020F0704030504030204" pitchFamily="34" charset="0"/>
              </a:rPr>
              <a:t>Gender Roles</a:t>
            </a:r>
            <a:r>
              <a:rPr kumimoji="0" lang="en-GB" altLang="en-US" sz="2000" b="0" i="0" u="none" strike="noStrike" cap="none" normalizeH="0" baseline="0" dirty="0">
                <a:ln>
                  <a:noFill/>
                </a:ln>
                <a:solidFill>
                  <a:srgbClr val="FFFFFF"/>
                </a:solidFill>
                <a:effectLst/>
                <a:latin typeface="Arial Rounded MT Bold" panose="020F0704030504030204" pitchFamily="34" charset="0"/>
              </a:rPr>
              <a:t>)</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1088279822"/>
              </p:ext>
            </p:extLst>
          </p:nvPr>
        </p:nvGraphicFramePr>
        <p:xfrm>
          <a:off x="329538" y="1747532"/>
          <a:ext cx="6223661" cy="6981747"/>
        </p:xfrm>
        <a:graphic>
          <a:graphicData uri="http://schemas.openxmlformats.org/drawingml/2006/table">
            <a:tbl>
              <a:tblPr firstRow="1" bandRow="1">
                <a:tableStyleId>{5C22544A-7EE6-4342-B048-85BDC9FD1C3A}</a:tableStyleId>
              </a:tblPr>
              <a:tblGrid>
                <a:gridCol w="6223661">
                  <a:extLst>
                    <a:ext uri="{9D8B030D-6E8A-4147-A177-3AD203B41FA5}">
                      <a16:colId xmlns:a16="http://schemas.microsoft.com/office/drawing/2014/main" val="1111415914"/>
                    </a:ext>
                  </a:extLst>
                </a:gridCol>
              </a:tblGrid>
              <a:tr h="667551">
                <a:tc>
                  <a:txBody>
                    <a:bodyPr/>
                    <a:lstStyle/>
                    <a:p>
                      <a:r>
                        <a:rPr lang="en-GB" sz="1200" b="0" dirty="0">
                          <a:solidFill>
                            <a:schemeClr val="tx1"/>
                          </a:solidFill>
                          <a:latin typeface="Arial" panose="020B0604020202020204" pitchFamily="34" charset="0"/>
                          <a:cs typeface="Arial" panose="020B0604020202020204" pitchFamily="34" charset="0"/>
                        </a:rPr>
                        <a:t>Even though there had just been unmarried woman on the throne in Jacobean England (Queen Elizabeth I died in 1603), the roles of women in society were very limited.</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611043">
                <a:tc>
                  <a:txBody>
                    <a:bodyPr/>
                    <a:lstStyle/>
                    <a:p>
                      <a:r>
                        <a:rPr lang="en-GB" sz="1200" dirty="0">
                          <a:solidFill>
                            <a:schemeClr val="tx1"/>
                          </a:solidFill>
                          <a:latin typeface="Arial" panose="020B0604020202020204" pitchFamily="34" charset="0"/>
                          <a:cs typeface="Arial" panose="020B0604020202020204" pitchFamily="34" charset="0"/>
                        </a:rPr>
                        <a:t>Most women were given education only if they were members of the nobility. Otherwise, they had to stay home and learn to run the household and become the housewife.</a:t>
                      </a:r>
                      <a:endParaRPr lang="en-US" sz="12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973439945"/>
                  </a:ext>
                </a:extLst>
              </a:tr>
              <a:tr h="611043">
                <a:tc>
                  <a:txBody>
                    <a:bodyPr/>
                    <a:lstStyle/>
                    <a:p>
                      <a:r>
                        <a:rPr lang="en-GB" sz="1200" dirty="0">
                          <a:solidFill>
                            <a:schemeClr val="tx1"/>
                          </a:solidFill>
                          <a:latin typeface="Arial" panose="020B0604020202020204" pitchFamily="34" charset="0"/>
                          <a:cs typeface="Arial" panose="020B0604020202020204" pitchFamily="34" charset="0"/>
                        </a:rPr>
                        <a:t>Education included knowledge of several languages, including Latin, Greek, Italian, and French. However, even upper</a:t>
                      </a:r>
                      <a:r>
                        <a:rPr lang="en-GB" sz="1200" baseline="0" dirty="0">
                          <a:solidFill>
                            <a:schemeClr val="tx1"/>
                          </a:solidFill>
                          <a:latin typeface="Arial" panose="020B0604020202020204" pitchFamily="34" charset="0"/>
                          <a:cs typeface="Arial" panose="020B0604020202020204" pitchFamily="34" charset="0"/>
                        </a:rPr>
                        <a:t> class woman</a:t>
                      </a:r>
                      <a:r>
                        <a:rPr lang="en-GB" sz="1200" dirty="0">
                          <a:solidFill>
                            <a:schemeClr val="tx1"/>
                          </a:solidFill>
                          <a:latin typeface="Arial" panose="020B0604020202020204" pitchFamily="34" charset="0"/>
                          <a:cs typeface="Arial" panose="020B0604020202020204" pitchFamily="34" charset="0"/>
                        </a:rPr>
                        <a:t> were not allowed to go to university and were only taught by tutors who visited them in their home. </a:t>
                      </a:r>
                      <a:endParaRPr lang="en-US" sz="12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091089395"/>
                  </a:ext>
                </a:extLst>
              </a:tr>
              <a:tr h="785627">
                <a:tc>
                  <a:txBody>
                    <a:bodyPr/>
                    <a:lstStyle/>
                    <a:p>
                      <a:pPr rtl="0" fontAlgn="base"/>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Women were also allowed to write works of literature, providing the subject was suitable for women: mainly translations or religious works. Women were not allowed to act on the public stage or write for the public stage.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373421491"/>
                  </a:ext>
                </a:extLst>
              </a:tr>
              <a:tr h="249746">
                <a:tc>
                  <a:txBody>
                    <a:bodyPr/>
                    <a:lstStyle/>
                    <a:p>
                      <a:pPr rtl="0" fontAlgn="base"/>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From birth, Jacobean Era women were taught how to govern a household and perform domestic duties so that when they married, their husbands would be proud.</a:t>
                      </a:r>
                    </a:p>
                    <a:p>
                      <a:pPr rtl="0" fontAlgn="base"/>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Childbearing was considered a great honour to women, as children were seen as blessings from God, and they took great pride in being mothers.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155170743"/>
                  </a:ext>
                </a:extLst>
              </a:tr>
              <a:tr h="619846">
                <a:tc>
                  <a:txBody>
                    <a:bodyPr/>
                    <a:lstStyle/>
                    <a:p>
                      <a:pPr marL="0" marR="0" lvl="0" indent="0" algn="l" defTabSz="685790" rtl="0" eaLnBrk="1" fontAlgn="base"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Women were seen as "the weaker sex", not just in terms of physical strength, but emotionally too. All throughout their life, the women of the Elizabethan times were made to become dependent on a male relative - father, brother, uncle, husband, or other.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r h="619846">
                <a:tc>
                  <a:txBody>
                    <a:bodyPr/>
                    <a:lstStyle/>
                    <a:p>
                      <a:pPr marL="0" marR="0" lvl="0" indent="0" algn="l" defTabSz="685790" rtl="0" eaLnBrk="1" fontAlgn="base" latinLnBrk="0" hangingPunct="1">
                        <a:lnSpc>
                          <a:spcPct val="100000"/>
                        </a:lnSpc>
                        <a:spcBef>
                          <a:spcPts val="0"/>
                        </a:spcBef>
                        <a:spcAft>
                          <a:spcPts val="0"/>
                        </a:spcAft>
                        <a:buClrTx/>
                        <a:buSzTx/>
                        <a:buFontTx/>
                        <a:buNone/>
                        <a:tabLst/>
                        <a:defRPr/>
                      </a:pPr>
                      <a:r>
                        <a:rPr lang="en-GB" sz="1200" kern="1200" dirty="0">
                          <a:solidFill>
                            <a:schemeClr val="dk1"/>
                          </a:solidFill>
                          <a:effectLst/>
                          <a:latin typeface="Arial" panose="020B0604020202020204" pitchFamily="34" charset="0"/>
                          <a:ea typeface="+mn-ea"/>
                          <a:cs typeface="Arial" panose="020B0604020202020204" pitchFamily="34" charset="0"/>
                        </a:rPr>
                        <a:t>Disobedience against men was seen as a crime against their religion.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11379393"/>
                  </a:ext>
                </a:extLst>
              </a:tr>
              <a:tr h="0">
                <a:tc>
                  <a:txBody>
                    <a:bodyPr/>
                    <a:lstStyle/>
                    <a:p>
                      <a:r>
                        <a:rPr lang="en-GB" sz="1200" kern="1200" dirty="0">
                          <a:solidFill>
                            <a:schemeClr val="dk1"/>
                          </a:solidFill>
                          <a:effectLst/>
                          <a:latin typeface="Arial" panose="020B0604020202020204" pitchFamily="34" charset="0"/>
                          <a:ea typeface="+mn-ea"/>
                          <a:cs typeface="Arial" panose="020B0604020202020204" pitchFamily="34" charset="0"/>
                        </a:rPr>
                        <a:t>The Jacobean family life for men was one of power. The men made the decisions and the women were expected to obey them.</a:t>
                      </a:r>
                      <a:r>
                        <a:rPr lang="en-GB" sz="1200" kern="1200" baseline="0" dirty="0">
                          <a:solidFill>
                            <a:schemeClr val="dk1"/>
                          </a:solidFill>
                          <a:effectLst/>
                          <a:latin typeface="Arial" panose="020B0604020202020204" pitchFamily="34" charset="0"/>
                          <a:ea typeface="+mn-ea"/>
                          <a:cs typeface="Arial" panose="020B0604020202020204" pitchFamily="34" charset="0"/>
                        </a:rPr>
                        <a:t> </a:t>
                      </a:r>
                      <a:r>
                        <a:rPr lang="en-GB" sz="1200" kern="1200" dirty="0">
                          <a:solidFill>
                            <a:schemeClr val="dk1"/>
                          </a:solidFill>
                          <a:effectLst/>
                          <a:latin typeface="Arial" panose="020B0604020202020204" pitchFamily="34" charset="0"/>
                          <a:ea typeface="+mn-ea"/>
                          <a:cs typeface="Arial" panose="020B0604020202020204" pitchFamily="34" charset="0"/>
                        </a:rPr>
                        <a:t>Men, especially in the upper classes, were expected to remain loyal to country and King (or Queen!), even if it meant resorting to violence. It was thought that men were inherently violent creatures that needed to be tamed. This stood in contrast to the calm, gentle nature that was expected of women. </a:t>
                      </a:r>
                    </a:p>
                    <a:p>
                      <a:pPr rtl="0" fontAlgn="base"/>
                      <a:endParaRPr lang="en-GB" sz="1200" b="0" i="0" u="none" strike="noStrike" kern="1200" dirty="0">
                        <a:solidFill>
                          <a:schemeClr val="tx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708560832"/>
                  </a:ext>
                </a:extLst>
              </a:tr>
              <a:tr h="0">
                <a:tc>
                  <a:txBody>
                    <a:bodyPr/>
                    <a:lstStyle/>
                    <a:p>
                      <a:pPr rtl="0" fontAlgn="base"/>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Linking to character: </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When we first see Lady</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Macbeth </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she is already plotting Duncan’s murder, and she is stronger, more ruthless, and more ambitious than her husband. She seems fully aware of this and knows that she will have to push Macbeth into committing murder. At one point, she wishes that she were not a woman so that she could do it herself. This</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flips gender roles of the time and shocked audiences as a result.</a:t>
                      </a:r>
                      <a:endParaRPr lang="en-GB" sz="1200" b="0" i="0" u="none" strike="noStrike" kern="1200" dirty="0">
                        <a:solidFill>
                          <a:schemeClr val="tx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000326983"/>
                  </a:ext>
                </a:extLst>
              </a:tr>
            </a:tbl>
          </a:graphicData>
        </a:graphic>
      </p:graphicFrame>
      <p:sp>
        <p:nvSpPr>
          <p:cNvPr id="2" name="TextBox 1"/>
          <p:cNvSpPr txBox="1"/>
          <p:nvPr/>
        </p:nvSpPr>
        <p:spPr>
          <a:xfrm>
            <a:off x="329538" y="917003"/>
            <a:ext cx="5805054" cy="646331"/>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Glossary:</a:t>
            </a:r>
          </a:p>
          <a:p>
            <a:r>
              <a:rPr lang="en-GB" sz="1200" b="1" dirty="0">
                <a:latin typeface="Arial" panose="020B0604020202020204" pitchFamily="34" charset="0"/>
                <a:cs typeface="Arial" panose="020B0604020202020204" pitchFamily="34" charset="0"/>
              </a:rPr>
              <a:t>Domestic:</a:t>
            </a:r>
            <a:r>
              <a:rPr lang="en-GB" sz="1200" dirty="0">
                <a:latin typeface="Arial" panose="020B0604020202020204" pitchFamily="34" charset="0"/>
                <a:cs typeface="Arial" panose="020B0604020202020204" pitchFamily="34" charset="0"/>
              </a:rPr>
              <a:t> Relating to what happens at home, in a household.</a:t>
            </a:r>
          </a:p>
          <a:p>
            <a:r>
              <a:rPr lang="en-GB" sz="1200" b="1" dirty="0">
                <a:latin typeface="Arial" panose="020B0604020202020204" pitchFamily="34" charset="0"/>
                <a:cs typeface="Arial" panose="020B0604020202020204" pitchFamily="34" charset="0"/>
              </a:rPr>
              <a:t>Dependent:</a:t>
            </a:r>
            <a:r>
              <a:rPr lang="en-GB" sz="1200" dirty="0">
                <a:latin typeface="Arial" panose="020B0604020202020204" pitchFamily="34" charset="0"/>
                <a:cs typeface="Arial" panose="020B0604020202020204" pitchFamily="34" charset="0"/>
              </a:rPr>
              <a:t> Needing someone or something for support.</a:t>
            </a:r>
          </a:p>
        </p:txBody>
      </p:sp>
    </p:spTree>
    <p:extLst>
      <p:ext uri="{BB962C8B-B14F-4D97-AF65-F5344CB8AC3E}">
        <p14:creationId xmlns:p14="http://schemas.microsoft.com/office/powerpoint/2010/main" val="1136824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2669914529"/>
              </p:ext>
            </p:extLst>
          </p:nvPr>
        </p:nvGraphicFramePr>
        <p:xfrm>
          <a:off x="371475" y="1152938"/>
          <a:ext cx="6074964" cy="7871791"/>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555515">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759649">
                <a:tc>
                  <a:txBody>
                    <a:bodyPr/>
                    <a:lstStyle/>
                    <a:p>
                      <a:pPr lvl="0"/>
                      <a:r>
                        <a:rPr lang="en-GB" sz="1200" kern="1200" dirty="0">
                          <a:solidFill>
                            <a:schemeClr val="tx1"/>
                          </a:solidFill>
                          <a:effectLst/>
                          <a:latin typeface="Arial" panose="020B0604020202020204" pitchFamily="34" charset="0"/>
                          <a:ea typeface="+mn-ea"/>
                          <a:cs typeface="Arial" panose="020B0604020202020204" pitchFamily="34" charset="0"/>
                        </a:rPr>
                        <a:t>What types of women were allowed to have an education in the Jacobean Era?</a:t>
                      </a:r>
                    </a:p>
                    <a:p>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555515">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Arial" panose="020B0604020202020204" pitchFamily="34" charset="0"/>
                          <a:ea typeface="+mn-ea"/>
                          <a:cs typeface="Arial" panose="020B0604020202020204" pitchFamily="34" charset="0"/>
                        </a:rPr>
                        <a:t>What were women not allowed to do?</a:t>
                      </a:r>
                    </a:p>
                  </a:txBody>
                  <a:tcPr/>
                </a:tc>
                <a:tc>
                  <a:txBody>
                    <a:bodyPr/>
                    <a:lstStyle/>
                    <a:p>
                      <a:endParaRPr lang="en-US" sz="12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759649">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Arial" panose="020B0604020202020204" pitchFamily="34" charset="0"/>
                          <a:ea typeface="+mn-ea"/>
                          <a:cs typeface="Arial" panose="020B0604020202020204" pitchFamily="34" charset="0"/>
                        </a:rPr>
                        <a:t>Who did women have to depend on?</a:t>
                      </a:r>
                    </a:p>
                    <a:p>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753368">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Arial" panose="020B0604020202020204" pitchFamily="34" charset="0"/>
                          <a:ea typeface="+mn-ea"/>
                          <a:cs typeface="Arial" panose="020B0604020202020204" pitchFamily="34" charset="0"/>
                        </a:rPr>
                        <a:t>How did Jacobeans view women who were disobedient?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080797589"/>
                  </a:ext>
                </a:extLst>
              </a:tr>
              <a:tr h="555515">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Arial" panose="020B0604020202020204" pitchFamily="34" charset="0"/>
                          <a:ea typeface="+mn-ea"/>
                          <a:cs typeface="Arial" panose="020B0604020202020204" pitchFamily="34" charset="0"/>
                        </a:rPr>
                        <a:t>What responsibilities did women have?</a:t>
                      </a:r>
                    </a:p>
                  </a:txBody>
                  <a:tcPr/>
                </a:tc>
                <a:tc>
                  <a:txBody>
                    <a:bodyPr/>
                    <a:lstStyle/>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831252176"/>
                  </a:ext>
                </a:extLst>
              </a:tr>
              <a:tr h="555515">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410777">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Arial" panose="020B0604020202020204" pitchFamily="34" charset="0"/>
                          <a:ea typeface="+mn-ea"/>
                          <a:cs typeface="Arial" panose="020B0604020202020204" pitchFamily="34" charset="0"/>
                        </a:rPr>
                        <a:t>What responsibilities did men have?</a:t>
                      </a:r>
                    </a:p>
                    <a:p>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410777">
                <a:tc>
                  <a:txBody>
                    <a:bodyPr/>
                    <a:lstStyle/>
                    <a:p>
                      <a:pPr lvl="0">
                        <a:buNone/>
                      </a:pPr>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were men and women mainly view as different in Jacobean England?</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555511">
                <a:tc>
                  <a:txBody>
                    <a:bodyPr/>
                    <a:lstStyle/>
                    <a:p>
                      <a:pPr lvl="0">
                        <a:buNone/>
                      </a:pPr>
                      <a:r>
                        <a:rPr lang="en-US" sz="1200" b="0" dirty="0">
                          <a:latin typeface="Arial" panose="020B0604020202020204" pitchFamily="34" charset="0"/>
                          <a:cs typeface="Arial" panose="020B0604020202020204" pitchFamily="34" charset="0"/>
                        </a:rPr>
                        <a:t>Why</a:t>
                      </a:r>
                      <a:r>
                        <a:rPr lang="en-US" sz="1200" b="0" baseline="0" dirty="0">
                          <a:latin typeface="Arial" panose="020B0604020202020204" pitchFamily="34" charset="0"/>
                          <a:cs typeface="Arial" panose="020B0604020202020204" pitchFamily="34" charset="0"/>
                        </a:rPr>
                        <a:t> was this?</a:t>
                      </a:r>
                      <a:endParaRPr lang="en-US" sz="1200" b="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64957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8925" y="448510"/>
            <a:ext cx="5229923" cy="660120"/>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800" b="0" i="0" u="none" strike="noStrike" cap="none" normalizeH="0" baseline="0" dirty="0">
                <a:ln>
                  <a:noFill/>
                </a:ln>
                <a:solidFill>
                  <a:srgbClr val="FFFFFF"/>
                </a:solidFill>
                <a:effectLst/>
                <a:latin typeface="Arial Rounded MT Bold" panose="020F0704030504030204" pitchFamily="34" charset="0"/>
              </a:rPr>
              <a:t>Practice  5</a:t>
            </a:r>
            <a:r>
              <a:rPr lang="en-GB" altLang="en-US" sz="1800" dirty="0">
                <a:solidFill>
                  <a:srgbClr val="FFFFFF"/>
                </a:solidFill>
                <a:latin typeface="Arial Rounded MT Bold" panose="020F0704030504030204" pitchFamily="34" charset="0"/>
              </a:rPr>
              <a:t>- </a:t>
            </a:r>
            <a:r>
              <a:rPr kumimoji="0" lang="en-GB" altLang="en-US" sz="1800" b="0" i="0" u="none" strike="noStrike" cap="none" normalizeH="0" baseline="0" dirty="0">
                <a:ln>
                  <a:noFill/>
                </a:ln>
                <a:solidFill>
                  <a:srgbClr val="FFFFFF"/>
                </a:solidFill>
                <a:effectLst/>
                <a:latin typeface="Arial Rounded MT Bold" panose="020F0704030504030204" pitchFamily="34" charset="0"/>
              </a:rPr>
              <a:t> Context (</a:t>
            </a:r>
            <a:r>
              <a:rPr lang="en-GB" altLang="en-US" sz="1800" dirty="0">
                <a:solidFill>
                  <a:srgbClr val="FFFFFF"/>
                </a:solidFill>
                <a:latin typeface="Arial Rounded MT Bold" panose="020F0704030504030204" pitchFamily="34" charset="0"/>
              </a:rPr>
              <a:t>Setting – 11</a:t>
            </a:r>
            <a:r>
              <a:rPr lang="en-GB" altLang="en-US" sz="1800" baseline="30000" dirty="0">
                <a:solidFill>
                  <a:srgbClr val="FFFFFF"/>
                </a:solidFill>
                <a:latin typeface="Arial Rounded MT Bold" panose="020F0704030504030204" pitchFamily="34" charset="0"/>
              </a:rPr>
              <a:t>th</a:t>
            </a:r>
            <a:r>
              <a:rPr lang="en-GB" altLang="en-US" sz="1800" dirty="0">
                <a:solidFill>
                  <a:srgbClr val="FFFFFF"/>
                </a:solidFill>
                <a:latin typeface="Arial Rounded MT Bold" panose="020F0704030504030204" pitchFamily="34" charset="0"/>
              </a:rPr>
              <a:t> Century Scotland</a:t>
            </a:r>
            <a:r>
              <a:rPr kumimoji="0" lang="en-GB" altLang="en-US" sz="1800" b="0" i="0" u="none" strike="noStrike" cap="none" normalizeH="0" baseline="0" dirty="0">
                <a:ln>
                  <a:noFill/>
                </a:ln>
                <a:solidFill>
                  <a:srgbClr val="FFFFFF"/>
                </a:solidFill>
                <a:effectLst/>
                <a:latin typeface="Arial Rounded MT Bold" panose="020F070403050403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1381989314"/>
              </p:ext>
            </p:extLst>
          </p:nvPr>
        </p:nvGraphicFramePr>
        <p:xfrm>
          <a:off x="454230" y="1428878"/>
          <a:ext cx="5908288" cy="4257026"/>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994711">
                <a:tc>
                  <a:txBody>
                    <a:bodyPr/>
                    <a:lstStyle/>
                    <a:p>
                      <a:r>
                        <a:rPr lang="en-GB" sz="1200" b="1" i="1" u="none" strike="noStrike" kern="1200" dirty="0">
                          <a:solidFill>
                            <a:schemeClr val="tx1"/>
                          </a:solidFill>
                          <a:effectLst/>
                          <a:latin typeface="Arial" panose="020B0604020202020204" pitchFamily="34" charset="0"/>
                          <a:ea typeface="+mn-ea"/>
                          <a:cs typeface="Arial" panose="020B0604020202020204" pitchFamily="34" charset="0"/>
                        </a:rPr>
                        <a:t>Macbeth </a:t>
                      </a:r>
                      <a:r>
                        <a:rPr lang="en-GB" sz="1200" b="0" u="none" strike="noStrike" kern="1200" dirty="0">
                          <a:solidFill>
                            <a:schemeClr val="tx1"/>
                          </a:solidFill>
                          <a:effectLst/>
                          <a:latin typeface="Arial" panose="020B0604020202020204" pitchFamily="34" charset="0"/>
                          <a:ea typeface="+mn-ea"/>
                          <a:cs typeface="Arial" panose="020B0604020202020204" pitchFamily="34" charset="0"/>
                        </a:rPr>
                        <a:t>is set during the 11th century in Scotland, in the northernmost region of what is now the United Kingdom. At the time the play is set, Scotland was a separate country, although it</a:t>
                      </a:r>
                      <a:r>
                        <a:rPr lang="en-GB" sz="1200" b="0" u="none" strike="noStrike" kern="1200" baseline="0" dirty="0">
                          <a:solidFill>
                            <a:schemeClr val="tx1"/>
                          </a:solidFill>
                          <a:effectLst/>
                          <a:latin typeface="Arial" panose="020B0604020202020204" pitchFamily="34" charset="0"/>
                          <a:ea typeface="+mn-ea"/>
                          <a:cs typeface="Arial" panose="020B0604020202020204" pitchFamily="34" charset="0"/>
                        </a:rPr>
                        <a:t> being close </a:t>
                      </a:r>
                      <a:r>
                        <a:rPr lang="en-GB" sz="1200" b="0" u="none" strike="noStrike" kern="1200" dirty="0">
                          <a:solidFill>
                            <a:schemeClr val="tx1"/>
                          </a:solidFill>
                          <a:effectLst/>
                          <a:latin typeface="Arial" panose="020B0604020202020204" pitchFamily="34" charset="0"/>
                          <a:ea typeface="+mn-ea"/>
                          <a:cs typeface="Arial" panose="020B0604020202020204" pitchFamily="34" charset="0"/>
                        </a:rPr>
                        <a:t>to England led to many struggles over who would rule the area.</a:t>
                      </a:r>
                      <a:endParaRPr lang="en-US" sz="12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632998">
                <a:tc>
                  <a:txBody>
                    <a:bodyPr/>
                    <a:lstStyle/>
                    <a:p>
                      <a:r>
                        <a:rPr lang="en-GB" sz="1200" dirty="0">
                          <a:solidFill>
                            <a:schemeClr val="tx1"/>
                          </a:solidFill>
                          <a:latin typeface="Arial" panose="020B0604020202020204" pitchFamily="34" charset="0"/>
                          <a:cs typeface="Arial" panose="020B0604020202020204" pitchFamily="34" charset="0"/>
                        </a:rPr>
                        <a:t>Due to its far northern location, Scotland is often dark, dreary, and damp – the perfect setting for a play about evil deeds done under the cover of darkness.</a:t>
                      </a:r>
                      <a:endParaRPr lang="en-US" sz="12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973439945"/>
                  </a:ext>
                </a:extLst>
              </a:tr>
              <a:tr h="663079">
                <a:tc>
                  <a:txBody>
                    <a:bodyPr/>
                    <a:lstStyle/>
                    <a:p>
                      <a:r>
                        <a:rPr lang="en-GB" sz="1200" dirty="0">
                          <a:solidFill>
                            <a:schemeClr val="tx1"/>
                          </a:solidFill>
                          <a:latin typeface="Arial" panose="020B0604020202020204" pitchFamily="34" charset="0"/>
                          <a:cs typeface="Arial" panose="020B0604020202020204" pitchFamily="34" charset="0"/>
                        </a:rPr>
                        <a:t>The play opens during a storm, with the Witches asking if they’ll meet again “in thunder, lightning, or in rain.” The lack of sunlight in the physical setting of the play reflects the secrecy and deception of the title character. </a:t>
                      </a:r>
                      <a:endParaRPr lang="en-US" sz="12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091089395"/>
                  </a:ext>
                </a:extLst>
              </a:tr>
              <a:tr h="663079">
                <a:tc>
                  <a:txBody>
                    <a:bodyPr/>
                    <a:lstStyle/>
                    <a:p>
                      <a:pPr rtl="0" fontAlgn="base"/>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Over the course of the play, Macbeth moves from his castle in Inverness to the royal palace in </a:t>
                      </a:r>
                      <a:r>
                        <a:rPr lang="en-GB" sz="1200" b="0" i="0" u="none" strike="noStrike" kern="1200" dirty="0" err="1">
                          <a:solidFill>
                            <a:schemeClr val="tx1"/>
                          </a:solidFill>
                          <a:effectLst/>
                          <a:latin typeface="Arial" panose="020B0604020202020204" pitchFamily="34" charset="0"/>
                          <a:ea typeface="+mn-ea"/>
                          <a:cs typeface="Arial" panose="020B0604020202020204" pitchFamily="34" charset="0"/>
                        </a:rPr>
                        <a:t>Dunsinane</a:t>
                      </a:r>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 The most important actions, like the murder of Duncan, take place indoors, at night, suggesting the setting is not terribly important to the 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r h="663079">
                <a:tc>
                  <a:txBody>
                    <a:bodyPr/>
                    <a:lstStyle/>
                    <a:p>
                      <a:pPr rtl="0" fontAlgn="base"/>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On the other hand, the references to nature itself being out of order – “fair is foul and foul is fair/ Hover through the fog and filthy air” (1.i.) suggest that even the physical surroundings have been thrown into disorder by Macbeth’s treachery.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11379393"/>
                  </a:ext>
                </a:extLst>
              </a:tr>
              <a:tr h="473628">
                <a:tc>
                  <a:txBody>
                    <a:bodyPr/>
                    <a:lstStyle/>
                    <a:p>
                      <a:pPr rtl="0" fontAlgn="base"/>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The sense of a disordered, unreliable setting</a:t>
                      </a:r>
                      <a:r>
                        <a:rPr lang="en-GB" sz="1200" b="0" i="0" u="none" strike="noStrike" kern="1200" baseline="0" dirty="0">
                          <a:solidFill>
                            <a:schemeClr val="tx1"/>
                          </a:solidFill>
                          <a:effectLst/>
                          <a:latin typeface="Arial" panose="020B0604020202020204" pitchFamily="34" charset="0"/>
                          <a:ea typeface="+mn-ea"/>
                          <a:cs typeface="Arial" panose="020B0604020202020204" pitchFamily="34" charset="0"/>
                        </a:rPr>
                        <a:t> is made more obvious</a:t>
                      </a:r>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 at the end of the play, when </a:t>
                      </a:r>
                      <a:r>
                        <a:rPr lang="en-GB" sz="1200" b="0" i="0" u="none" strike="noStrike" kern="1200" dirty="0" err="1">
                          <a:solidFill>
                            <a:schemeClr val="tx1"/>
                          </a:solidFill>
                          <a:effectLst/>
                          <a:latin typeface="Arial" panose="020B0604020202020204" pitchFamily="34" charset="0"/>
                          <a:ea typeface="+mn-ea"/>
                          <a:cs typeface="Arial" panose="020B0604020202020204" pitchFamily="34" charset="0"/>
                        </a:rPr>
                        <a:t>Birnam</a:t>
                      </a:r>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 Wood appears to move of its own accord when soldiers move</a:t>
                      </a:r>
                      <a:r>
                        <a:rPr lang="en-GB" sz="1200" b="0" i="0" u="none" strike="noStrike" kern="1200" baseline="0" dirty="0">
                          <a:solidFill>
                            <a:schemeClr val="tx1"/>
                          </a:solidFill>
                          <a:effectLst/>
                          <a:latin typeface="Arial" panose="020B0604020202020204" pitchFamily="34" charset="0"/>
                          <a:ea typeface="+mn-ea"/>
                          <a:cs typeface="Arial" panose="020B0604020202020204" pitchFamily="34" charset="0"/>
                        </a:rPr>
                        <a:t> towards Macbeth’s palace holding tree branches</a:t>
                      </a:r>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708560832"/>
                  </a:ext>
                </a:extLst>
              </a:tr>
            </a:tbl>
          </a:graphicData>
        </a:graphic>
      </p:graphicFrame>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7624" y="6018068"/>
            <a:ext cx="4381500" cy="2857500"/>
          </a:xfrm>
          <a:prstGeom prst="rect">
            <a:avLst/>
          </a:prstGeom>
        </p:spPr>
      </p:pic>
    </p:spTree>
    <p:extLst>
      <p:ext uri="{BB962C8B-B14F-4D97-AF65-F5344CB8AC3E}">
        <p14:creationId xmlns:p14="http://schemas.microsoft.com/office/powerpoint/2010/main" val="2715991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3795945581"/>
              </p:ext>
            </p:extLst>
          </p:nvPr>
        </p:nvGraphicFramePr>
        <p:xfrm>
          <a:off x="441325" y="1128260"/>
          <a:ext cx="6074964" cy="8068472"/>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468076">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468076">
                <a:tc>
                  <a:txBody>
                    <a:bodyPr/>
                    <a:lstStyle/>
                    <a:p>
                      <a:r>
                        <a:rPr lang="en-US" sz="1200" dirty="0">
                          <a:latin typeface="Arial" panose="020B0604020202020204" pitchFamily="34" charset="0"/>
                          <a:cs typeface="Arial" panose="020B0604020202020204" pitchFamily="34" charset="0"/>
                        </a:rPr>
                        <a:t>Where</a:t>
                      </a:r>
                      <a:r>
                        <a:rPr lang="en-US" sz="1200" baseline="0" dirty="0">
                          <a:latin typeface="Arial" panose="020B0604020202020204" pitchFamily="34" charset="0"/>
                          <a:cs typeface="Arial" panose="020B0604020202020204" pitchFamily="34" charset="0"/>
                        </a:rPr>
                        <a:t> and when is Macbeth set?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468076">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struggles were happening around this time to do with land?</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468076">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is setting important in the opening of the play?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46807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634787">
                <a:tc>
                  <a:txBody>
                    <a:bodyPr/>
                    <a:lstStyle/>
                    <a:p>
                      <a:r>
                        <a:rPr lang="en-US" sz="1200" dirty="0">
                          <a:latin typeface="Arial" panose="020B0604020202020204" pitchFamily="34" charset="0"/>
                          <a:cs typeface="Arial" panose="020B0604020202020204" pitchFamily="34" charset="0"/>
                        </a:rPr>
                        <a:t>Where does</a:t>
                      </a:r>
                      <a:r>
                        <a:rPr lang="en-US" sz="1200" baseline="0" dirty="0">
                          <a:latin typeface="Arial" panose="020B0604020202020204" pitchFamily="34" charset="0"/>
                          <a:cs typeface="Arial" panose="020B0604020202020204" pitchFamily="34" charset="0"/>
                        </a:rPr>
                        <a:t> Macbeth move from and to in the play?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468074">
                <a:tc>
                  <a:txBody>
                    <a:bodyPr/>
                    <a:lstStyle/>
                    <a:p>
                      <a:pPr lvl="0">
                        <a:buNone/>
                      </a:pPr>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does nature change in the play?</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468073">
                <a:tc>
                  <a:txBody>
                    <a:bodyPr/>
                    <a:lstStyle/>
                    <a:p>
                      <a:pPr lvl="0">
                        <a:buNone/>
                      </a:pPr>
                      <a:r>
                        <a:rPr lang="en-US" sz="1200" b="0" dirty="0">
                          <a:latin typeface="Arial" panose="020B0604020202020204" pitchFamily="34" charset="0"/>
                          <a:cs typeface="Arial" panose="020B0604020202020204" pitchFamily="34" charset="0"/>
                        </a:rPr>
                        <a:t>What big event happens at the end of the play</a:t>
                      </a:r>
                      <a:r>
                        <a:rPr lang="en-US" sz="1200" b="0" baseline="0" dirty="0">
                          <a:latin typeface="Arial" panose="020B0604020202020204" pitchFamily="34" charset="0"/>
                          <a:cs typeface="Arial" panose="020B0604020202020204" pitchFamily="34" charset="0"/>
                        </a:rPr>
                        <a:t> related to setting?</a:t>
                      </a:r>
                      <a:endParaRPr lang="en-US" sz="1200" b="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845810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628077" y="378105"/>
            <a:ext cx="5229923" cy="447086"/>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800" b="0" i="0" u="none" strike="noStrike" cap="none" normalizeH="0" baseline="0" dirty="0">
                <a:ln>
                  <a:noFill/>
                </a:ln>
                <a:solidFill>
                  <a:srgbClr val="FFFFFF"/>
                </a:solidFill>
                <a:effectLst/>
                <a:latin typeface="Arial Rounded MT Bold" panose="020F0704030504030204" pitchFamily="34" charset="0"/>
              </a:rPr>
              <a:t>Practice  </a:t>
            </a:r>
            <a:r>
              <a:rPr lang="en-GB" altLang="en-US" sz="1800" dirty="0">
                <a:solidFill>
                  <a:srgbClr val="FFFFFF"/>
                </a:solidFill>
                <a:latin typeface="Arial Rounded MT Bold" panose="020F0704030504030204" pitchFamily="34" charset="0"/>
              </a:rPr>
              <a:t>6 -</a:t>
            </a:r>
            <a:r>
              <a:rPr kumimoji="0" lang="en-GB" altLang="en-US" sz="1800" b="0" i="0" u="none" strike="noStrike" cap="none" normalizeH="0" baseline="0" dirty="0">
                <a:ln>
                  <a:noFill/>
                </a:ln>
                <a:solidFill>
                  <a:srgbClr val="FFFFFF"/>
                </a:solidFill>
                <a:effectLst/>
                <a:latin typeface="Arial Rounded MT Bold" panose="020F0704030504030204" pitchFamily="34" charset="0"/>
              </a:rPr>
              <a:t> Context (Tragedy)</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804750767"/>
              </p:ext>
            </p:extLst>
          </p:nvPr>
        </p:nvGraphicFramePr>
        <p:xfrm>
          <a:off x="586432" y="1266941"/>
          <a:ext cx="5908288" cy="3835967"/>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694549">
                <a:tc>
                  <a:txBody>
                    <a:bodyPr/>
                    <a:lstStyle/>
                    <a:p>
                      <a:r>
                        <a:rPr lang="en-GB" sz="1200" b="0" dirty="0">
                          <a:solidFill>
                            <a:schemeClr val="tx1"/>
                          </a:solidFill>
                          <a:latin typeface="Arial" panose="020B0604020202020204" pitchFamily="34" charset="0"/>
                          <a:cs typeface="Arial" panose="020B0604020202020204" pitchFamily="34" charset="0"/>
                        </a:rPr>
                        <a:t>Macbeth represents a classic tragedy in that its protagonist travels down a dark path of treachery and violence that inevitably leads to his own downfall and death.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1762503">
                <a:tc>
                  <a:txBody>
                    <a:bodyPr/>
                    <a:lstStyle/>
                    <a:p>
                      <a:pPr rtl="0" fontAlgn="base"/>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Features of a</a:t>
                      </a:r>
                      <a:r>
                        <a:rPr lang="en-US" sz="1200" b="0" i="0" u="none" strike="noStrike" kern="1200" baseline="0" dirty="0">
                          <a:solidFill>
                            <a:schemeClr val="dk1"/>
                          </a:solidFill>
                          <a:effectLst/>
                          <a:latin typeface="Arial" panose="020B0604020202020204" pitchFamily="34" charset="0"/>
                          <a:ea typeface="+mn-ea"/>
                          <a:cs typeface="Arial" panose="020B0604020202020204" pitchFamily="34" charset="0"/>
                        </a:rPr>
                        <a:t> </a:t>
                      </a:r>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Tragedy: </a:t>
                      </a:r>
                    </a:p>
                    <a:p>
                      <a:pPr marL="285750" indent="-285750" rtl="0" fontAlgn="base">
                        <a:buFont typeface="Arial" panose="020B0604020202020204" pitchFamily="34" charset="0"/>
                        <a:buChar char="•"/>
                      </a:pPr>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At the center of the tragedy there is a tragic hero – a main character. </a:t>
                      </a:r>
                    </a:p>
                    <a:p>
                      <a:pPr marL="285750" indent="-285750" rtl="0" fontAlgn="base">
                        <a:buFont typeface="Arial" panose="020B0604020202020204" pitchFamily="34" charset="0"/>
                        <a:buChar char="•"/>
                      </a:pPr>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The main character has a tragic flaw that brings about their downfall</a:t>
                      </a:r>
                      <a:r>
                        <a:rPr lang="en-US" sz="1200" b="0" i="0" u="none" strike="noStrike" kern="1200" baseline="0" dirty="0">
                          <a:solidFill>
                            <a:schemeClr val="dk1"/>
                          </a:solidFill>
                          <a:effectLst/>
                          <a:latin typeface="Arial" panose="020B0604020202020204" pitchFamily="34" charset="0"/>
                          <a:ea typeface="+mn-ea"/>
                          <a:cs typeface="Arial" panose="020B0604020202020204" pitchFamily="34" charset="0"/>
                        </a:rPr>
                        <a:t>, this is Macbeth’s ambition as he wants too much power. Things turn bad for him when he plots to kill the king.</a:t>
                      </a:r>
                      <a:endParaRPr lang="en-US" sz="1200" b="0" i="0" u="none" strike="noStrike" kern="1200" dirty="0">
                        <a:solidFill>
                          <a:schemeClr val="dk1"/>
                        </a:solidFill>
                        <a:effectLst/>
                        <a:latin typeface="Arial" panose="020B0604020202020204" pitchFamily="34" charset="0"/>
                        <a:ea typeface="+mn-ea"/>
                        <a:cs typeface="Arial" panose="020B0604020202020204" pitchFamily="34" charset="0"/>
                      </a:endParaRPr>
                    </a:p>
                    <a:p>
                      <a:pPr marL="285750" indent="-285750" rtl="0" fontAlgn="base">
                        <a:buFont typeface="Arial" panose="020B0604020202020204" pitchFamily="34" charset="0"/>
                        <a:buChar char="•"/>
                      </a:pPr>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The play often focuses on drama in relationships. </a:t>
                      </a:r>
                    </a:p>
                    <a:p>
                      <a:pPr marL="285750" indent="-285750" rtl="0" fontAlgn="base">
                        <a:buFont typeface="Arial" panose="020B0604020202020204" pitchFamily="34" charset="0"/>
                        <a:buChar char="•"/>
                      </a:pPr>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The play often contains powerful female characters. </a:t>
                      </a:r>
                    </a:p>
                    <a:p>
                      <a:pPr marL="285750" indent="-285750" rtl="0" fontAlgn="base">
                        <a:buFont typeface="Arial" panose="020B0604020202020204" pitchFamily="34" charset="0"/>
                        <a:buChar char="•"/>
                      </a:pPr>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A catastrophe occurs, signaling a change of fortune for the main character. </a:t>
                      </a:r>
                    </a:p>
                    <a:p>
                      <a:pPr marL="285750" indent="-285750" rtl="0" fontAlgn="base">
                        <a:buFont typeface="Arial" panose="020B0604020202020204" pitchFamily="34" charset="0"/>
                        <a:buChar char="•"/>
                      </a:pPr>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Fate predetermines events and there is no escape from it. </a:t>
                      </a:r>
                    </a:p>
                    <a:p>
                      <a:endParaRPr lang="en-US" sz="12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973439945"/>
                  </a:ext>
                </a:extLst>
              </a:tr>
              <a:tr h="702795">
                <a:tc>
                  <a:txBody>
                    <a:bodyPr/>
                    <a:lstStyle/>
                    <a:p>
                      <a:pPr rtl="0" fontAlgn="base"/>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The purpose was to make the audience experience pity or fear in response to pain and suffering to help the audience to get rid of these emotions (catharsis).</a:t>
                      </a:r>
                      <a:endParaRPr lang="en-GB" sz="1200" b="0" i="0" u="none" strike="noStrike" kern="1200" dirty="0">
                        <a:solidFill>
                          <a:schemeClr val="tx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r h="518383">
                <a:tc>
                  <a:txBody>
                    <a:bodyPr/>
                    <a:lstStyle/>
                    <a:p>
                      <a:pPr rtl="0" fontAlgn="base"/>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Macbeth could</a:t>
                      </a:r>
                      <a:r>
                        <a:rPr lang="en-US" sz="1200" b="0" i="0" u="none" strike="noStrike" kern="1200" baseline="0" dirty="0">
                          <a:solidFill>
                            <a:schemeClr val="dk1"/>
                          </a:solidFill>
                          <a:effectLst/>
                          <a:latin typeface="Arial" panose="020B0604020202020204" pitchFamily="34" charset="0"/>
                          <a:ea typeface="+mn-ea"/>
                          <a:cs typeface="Arial" panose="020B0604020202020204" pitchFamily="34" charset="0"/>
                        </a:rPr>
                        <a:t> be considered </a:t>
                      </a:r>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a </a:t>
                      </a:r>
                      <a:r>
                        <a:rPr lang="en-US" sz="1200" b="1" i="0" u="none" strike="noStrike" kern="1200" dirty="0">
                          <a:solidFill>
                            <a:schemeClr val="dk1"/>
                          </a:solidFill>
                          <a:effectLst/>
                          <a:latin typeface="Arial" panose="020B0604020202020204" pitchFamily="34" charset="0"/>
                          <a:ea typeface="+mn-ea"/>
                          <a:cs typeface="Arial" panose="020B0604020202020204" pitchFamily="34" charset="0"/>
                        </a:rPr>
                        <a:t>didactic</a:t>
                      </a:r>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 text –it has been written to teach the</a:t>
                      </a:r>
                      <a:r>
                        <a:rPr lang="en-US" sz="1200" b="0" i="0" u="none" strike="noStrike" kern="1200" baseline="0" dirty="0">
                          <a:solidFill>
                            <a:schemeClr val="dk1"/>
                          </a:solidFill>
                          <a:effectLst/>
                          <a:latin typeface="Arial" panose="020B0604020202020204" pitchFamily="34" charset="0"/>
                          <a:ea typeface="+mn-ea"/>
                          <a:cs typeface="Arial" panose="020B0604020202020204" pitchFamily="34" charset="0"/>
                        </a:rPr>
                        <a:t> Jacobean </a:t>
                      </a:r>
                      <a:r>
                        <a:rPr lang="en-US" sz="1200" b="0" i="0" u="none" strike="noStrike" kern="1200" dirty="0">
                          <a:solidFill>
                            <a:schemeClr val="dk1"/>
                          </a:solidFill>
                          <a:effectLst/>
                          <a:latin typeface="Arial" panose="020B0604020202020204" pitchFamily="34" charset="0"/>
                          <a:ea typeface="+mn-ea"/>
                          <a:cs typeface="Arial" panose="020B0604020202020204" pitchFamily="34" charset="0"/>
                        </a:rPr>
                        <a:t>audience a lesson. </a:t>
                      </a:r>
                      <a:endParaRPr lang="en-GB" sz="1200" b="0" i="0" u="none" strike="noStrike" kern="1200" dirty="0">
                        <a:solidFill>
                          <a:schemeClr val="tx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708560832"/>
                  </a:ext>
                </a:extLst>
              </a:tr>
            </a:tbl>
          </a:graphicData>
        </a:graphic>
      </p:graphicFrame>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9661" y="5437742"/>
            <a:ext cx="4198774" cy="3359019"/>
          </a:xfrm>
          <a:prstGeom prst="rect">
            <a:avLst/>
          </a:prstGeom>
        </p:spPr>
      </p:pic>
    </p:spTree>
    <p:extLst>
      <p:ext uri="{BB962C8B-B14F-4D97-AF65-F5344CB8AC3E}">
        <p14:creationId xmlns:p14="http://schemas.microsoft.com/office/powerpoint/2010/main" val="28686473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1146589175"/>
              </p:ext>
            </p:extLst>
          </p:nvPr>
        </p:nvGraphicFramePr>
        <p:xfrm>
          <a:off x="441325" y="1093305"/>
          <a:ext cx="6074964" cy="7951304"/>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563448">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770498">
                <a:tc>
                  <a:txBody>
                    <a:bodyPr/>
                    <a:lstStyle/>
                    <a:p>
                      <a:r>
                        <a:rPr lang="en-US" sz="1200" dirty="0">
                          <a:latin typeface="Arial" panose="020B0604020202020204" pitchFamily="34" charset="0"/>
                          <a:cs typeface="Arial" panose="020B0604020202020204" pitchFamily="34" charset="0"/>
                        </a:rPr>
                        <a:t>What genre</a:t>
                      </a:r>
                      <a:r>
                        <a:rPr lang="en-US" sz="1200" baseline="0" dirty="0">
                          <a:latin typeface="Arial" panose="020B0604020202020204" pitchFamily="34" charset="0"/>
                          <a:cs typeface="Arial" panose="020B0604020202020204" pitchFamily="34" charset="0"/>
                        </a:rPr>
                        <a:t> of play is Macbeth?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770498">
                <a:tc>
                  <a:txBody>
                    <a:bodyPr/>
                    <a:lstStyle/>
                    <a:p>
                      <a:r>
                        <a:rPr lang="en-US" sz="1200" dirty="0">
                          <a:latin typeface="Arial" panose="020B0604020202020204" pitchFamily="34" charset="0"/>
                          <a:cs typeface="Arial" panose="020B0604020202020204" pitchFamily="34" charset="0"/>
                        </a:rPr>
                        <a:t>What causes the downfall of Macbeth’s main character?</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770498">
                <a:tc>
                  <a:txBody>
                    <a:bodyPr/>
                    <a:lstStyle/>
                    <a:p>
                      <a:r>
                        <a:rPr lang="en-US" sz="1200" dirty="0">
                          <a:latin typeface="Arial" panose="020B0604020202020204" pitchFamily="34" charset="0"/>
                          <a:cs typeface="Arial" panose="020B0604020202020204" pitchFamily="34" charset="0"/>
                        </a:rPr>
                        <a:t>Who is Macbeth’s powerful female character?</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563448">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210781">
                <a:tc>
                  <a:txBody>
                    <a:bodyPr/>
                    <a:lstStyle/>
                    <a:p>
                      <a:r>
                        <a:rPr lang="en-US" sz="1200" dirty="0">
                          <a:latin typeface="Arial" panose="020B0604020202020204" pitchFamily="34" charset="0"/>
                          <a:cs typeface="Arial" panose="020B0604020202020204" pitchFamily="34" charset="0"/>
                        </a:rPr>
                        <a:t>What was the purpose of a tragedy?</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990640">
                <a:tc>
                  <a:txBody>
                    <a:bodyPr/>
                    <a:lstStyle/>
                    <a:p>
                      <a:pPr lvl="0">
                        <a:buNone/>
                      </a:pPr>
                      <a:r>
                        <a:rPr lang="en-US" sz="1200" b="0" dirty="0">
                          <a:latin typeface="Arial" panose="020B0604020202020204" pitchFamily="34" charset="0"/>
                          <a:cs typeface="Arial" panose="020B0604020202020204" pitchFamily="34" charset="0"/>
                        </a:rPr>
                        <a:t>What is a </a:t>
                      </a:r>
                      <a:r>
                        <a:rPr lang="en-US" sz="1200" b="1" dirty="0">
                          <a:latin typeface="Arial" panose="020B0604020202020204" pitchFamily="34" charset="0"/>
                          <a:cs typeface="Arial" panose="020B0604020202020204" pitchFamily="34" charset="0"/>
                        </a:rPr>
                        <a:t>didactic</a:t>
                      </a:r>
                      <a:r>
                        <a:rPr lang="en-US" sz="1200" b="0" dirty="0">
                          <a:latin typeface="Arial" panose="020B0604020202020204" pitchFamily="34" charset="0"/>
                          <a:cs typeface="Arial" panose="020B0604020202020204" pitchFamily="34" charset="0"/>
                        </a:rPr>
                        <a:t> text?</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r h="2311493">
                <a:tc>
                  <a:txBody>
                    <a:bodyPr/>
                    <a:lstStyle/>
                    <a:p>
                      <a:pPr lvl="0">
                        <a:buNone/>
                      </a:pPr>
                      <a:r>
                        <a:rPr lang="en-US" sz="1200" b="0" dirty="0">
                          <a:latin typeface="Arial" panose="020B0604020202020204" pitchFamily="34" charset="0"/>
                          <a:cs typeface="Arial" panose="020B0604020202020204" pitchFamily="34" charset="0"/>
                        </a:rPr>
                        <a:t>From everything you have read so far, what do you think Shakespeare</a:t>
                      </a:r>
                      <a:r>
                        <a:rPr lang="en-US" sz="1200" b="0" baseline="0" dirty="0">
                          <a:latin typeface="Arial" panose="020B0604020202020204" pitchFamily="34" charset="0"/>
                          <a:cs typeface="Arial" panose="020B0604020202020204" pitchFamily="34" charset="0"/>
                        </a:rPr>
                        <a:t> </a:t>
                      </a:r>
                      <a:r>
                        <a:rPr lang="en-US" sz="1200" b="0" dirty="0">
                          <a:latin typeface="Arial" panose="020B0604020202020204" pitchFamily="34" charset="0"/>
                          <a:cs typeface="Arial" panose="020B0604020202020204" pitchFamily="34" charset="0"/>
                        </a:rPr>
                        <a:t>might be trying to teach his audience?</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05382541"/>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0806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628077" y="378105"/>
            <a:ext cx="5229923" cy="447086"/>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800" b="0" i="0" u="none" strike="noStrike" cap="none" normalizeH="0" baseline="0" dirty="0">
                <a:ln>
                  <a:noFill/>
                </a:ln>
                <a:solidFill>
                  <a:srgbClr val="FFFFFF"/>
                </a:solidFill>
                <a:effectLst/>
                <a:latin typeface="Arial Rounded MT Bold" panose="020F0704030504030204" pitchFamily="34" charset="0"/>
              </a:rPr>
              <a:t>Practice  7 </a:t>
            </a:r>
            <a:r>
              <a:rPr lang="en-GB" altLang="en-US" sz="1800" dirty="0">
                <a:solidFill>
                  <a:srgbClr val="FFFFFF"/>
                </a:solidFill>
                <a:latin typeface="Arial Rounded MT Bold" panose="020F0704030504030204" pitchFamily="34" charset="0"/>
              </a:rPr>
              <a:t>- Context (Symbols - Blood</a:t>
            </a:r>
            <a:r>
              <a:rPr kumimoji="0" lang="en-GB" altLang="en-US" sz="1800" b="0" i="0" u="none" strike="noStrike" cap="none" normalizeH="0" baseline="0" dirty="0">
                <a:ln>
                  <a:noFill/>
                </a:ln>
                <a:solidFill>
                  <a:srgbClr val="FFFFFF"/>
                </a:solidFill>
                <a:effectLst/>
                <a:latin typeface="Arial Rounded MT Bold" panose="020F070403050403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192650222"/>
              </p:ext>
            </p:extLst>
          </p:nvPr>
        </p:nvGraphicFramePr>
        <p:xfrm>
          <a:off x="474856" y="1191693"/>
          <a:ext cx="5908288" cy="4759927"/>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954746">
                <a:tc>
                  <a:txBody>
                    <a:bodyPr/>
                    <a:lstStyle/>
                    <a:p>
                      <a:r>
                        <a:rPr lang="en-GB" sz="1200" b="0" dirty="0">
                          <a:solidFill>
                            <a:schemeClr val="tx1"/>
                          </a:solidFill>
                          <a:latin typeface="Arial" panose="020B0604020202020204" pitchFamily="34" charset="0"/>
                          <a:cs typeface="Arial" panose="020B0604020202020204" pitchFamily="34" charset="0"/>
                        </a:rPr>
                        <a:t>Blood is everywhere in Macbeth, beginning with the opening battle between the Scots and the Norwegian invaders, which is described in horrible</a:t>
                      </a:r>
                      <a:r>
                        <a:rPr lang="en-GB" sz="1200" b="0" baseline="0" dirty="0">
                          <a:solidFill>
                            <a:schemeClr val="tx1"/>
                          </a:solidFill>
                          <a:latin typeface="Arial" panose="020B0604020202020204" pitchFamily="34" charset="0"/>
                          <a:cs typeface="Arial" panose="020B0604020202020204" pitchFamily="34" charset="0"/>
                        </a:rPr>
                        <a:t> detail</a:t>
                      </a:r>
                      <a:r>
                        <a:rPr lang="en-GB" sz="1200" b="0" dirty="0">
                          <a:solidFill>
                            <a:schemeClr val="tx1"/>
                          </a:solidFill>
                          <a:latin typeface="Arial" panose="020B0604020202020204" pitchFamily="34" charset="0"/>
                          <a:cs typeface="Arial" panose="020B0604020202020204" pitchFamily="34" charset="0"/>
                        </a:rPr>
                        <a:t> by the wounded captain in Act 1, scene 2.</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897374">
                <a:tc>
                  <a:txBody>
                    <a:bodyPr/>
                    <a:lstStyle/>
                    <a:p>
                      <a:r>
                        <a:rPr lang="en-GB" sz="1200" b="0" dirty="0">
                          <a:solidFill>
                            <a:schemeClr val="tx1"/>
                          </a:solidFill>
                          <a:latin typeface="Arial" panose="020B0604020202020204" pitchFamily="34" charset="0"/>
                          <a:cs typeface="Arial" panose="020B0604020202020204" pitchFamily="34" charset="0"/>
                        </a:rPr>
                        <a:t>Once Macbeth and Lady Macbeth embark upon their murderous journey, blood comes to symbolize their guilt, and they begin to feel that their crimes have stained them in a way that cannot be washed clean</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973439945"/>
                  </a:ext>
                </a:extLst>
              </a:tr>
              <a:tr h="897374">
                <a:tc>
                  <a:txBody>
                    <a:bodyPr/>
                    <a:lstStyle/>
                    <a:p>
                      <a:r>
                        <a:rPr lang="en-GB" sz="1200" b="0" dirty="0">
                          <a:solidFill>
                            <a:schemeClr val="tx1"/>
                          </a:solidFill>
                          <a:latin typeface="Arial" panose="020B0604020202020204" pitchFamily="34" charset="0"/>
                          <a:cs typeface="Arial" panose="020B0604020202020204" pitchFamily="34" charset="0"/>
                        </a:rPr>
                        <a:t>“Will all great Neptune’s ocean wash this blood / Clean from my hand?” Macbeth cries after he has killed Duncan, even as his wife aggressively tells him that a little water will do the job (2.2.58–59).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507662133"/>
                  </a:ext>
                </a:extLst>
              </a:tr>
              <a:tr h="1153767">
                <a:tc>
                  <a:txBody>
                    <a:bodyPr/>
                    <a:lstStyle/>
                    <a:p>
                      <a:r>
                        <a:rPr lang="en-GB" sz="1200" b="0" dirty="0">
                          <a:solidFill>
                            <a:schemeClr val="tx1"/>
                          </a:solidFill>
                          <a:latin typeface="Arial" panose="020B0604020202020204" pitchFamily="34" charset="0"/>
                          <a:cs typeface="Arial" panose="020B0604020202020204" pitchFamily="34" charset="0"/>
                        </a:rPr>
                        <a:t>Later, though, she comes to share his horrified sense of being stained: “Out, damned spot; out, I say . . . who would have thought the old man to have had so much blood in him?” she asks as she wanders through the halls of their castle near the close of the play (5.1.30–34).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41701131"/>
                  </a:ext>
                </a:extLst>
              </a:tr>
              <a:tr h="856666">
                <a:tc>
                  <a:txBody>
                    <a:bodyPr/>
                    <a:lstStyle/>
                    <a:p>
                      <a:r>
                        <a:rPr lang="en-GB" sz="1200" b="0" dirty="0">
                          <a:solidFill>
                            <a:schemeClr val="tx1"/>
                          </a:solidFill>
                          <a:latin typeface="Arial" panose="020B0604020202020204" pitchFamily="34" charset="0"/>
                          <a:cs typeface="Arial" panose="020B0604020202020204" pitchFamily="34" charset="0"/>
                        </a:rPr>
                        <a:t>Blood symbolizes the guilt that sits like a permanent stain on the consciences of both Macbeth and Lady Macbeth, one that pushes</a:t>
                      </a:r>
                      <a:r>
                        <a:rPr lang="en-GB" sz="1200" b="0" baseline="0" dirty="0">
                          <a:solidFill>
                            <a:schemeClr val="tx1"/>
                          </a:solidFill>
                          <a:latin typeface="Arial" panose="020B0604020202020204" pitchFamily="34" charset="0"/>
                          <a:cs typeface="Arial" panose="020B0604020202020204" pitchFamily="34" charset="0"/>
                        </a:rPr>
                        <a:t> them to their graves.</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891908752"/>
                  </a:ext>
                </a:extLst>
              </a:tr>
            </a:tbl>
          </a:graphicData>
        </a:graphic>
      </p:graphicFrame>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4856" y="6745714"/>
            <a:ext cx="3119584" cy="187970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76254" y="6314480"/>
            <a:ext cx="2590800" cy="2590800"/>
          </a:xfrm>
          <a:prstGeom prst="rect">
            <a:avLst/>
          </a:prstGeom>
        </p:spPr>
      </p:pic>
    </p:spTree>
    <p:extLst>
      <p:ext uri="{BB962C8B-B14F-4D97-AF65-F5344CB8AC3E}">
        <p14:creationId xmlns:p14="http://schemas.microsoft.com/office/powerpoint/2010/main" val="24826752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3803246550"/>
              </p:ext>
            </p:extLst>
          </p:nvPr>
        </p:nvGraphicFramePr>
        <p:xfrm>
          <a:off x="424542" y="1073427"/>
          <a:ext cx="6074964" cy="8030818"/>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60519">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903240">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is a symbol?</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903240">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does blood first appear in the play?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903240">
                <a:tc>
                  <a:txBody>
                    <a:bodyPr/>
                    <a:lstStyle/>
                    <a:p>
                      <a:r>
                        <a:rPr lang="en-US" sz="1200" dirty="0">
                          <a:latin typeface="Arial" panose="020B0604020202020204" pitchFamily="34" charset="0"/>
                          <a:cs typeface="Arial" panose="020B0604020202020204" pitchFamily="34" charset="0"/>
                        </a:rPr>
                        <a:t>What does blood begin to symbolize</a:t>
                      </a:r>
                      <a:r>
                        <a:rPr lang="en-US" sz="1200" baseline="0" dirty="0">
                          <a:latin typeface="Arial" panose="020B0604020202020204" pitchFamily="34" charset="0"/>
                          <a:cs typeface="Arial" panose="020B0604020202020204" pitchFamily="34" charset="0"/>
                        </a:rPr>
                        <a: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660519">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419376">
                <a:tc>
                  <a:txBody>
                    <a:bodyPr/>
                    <a:lstStyle/>
                    <a:p>
                      <a:r>
                        <a:rPr lang="en-US" sz="1200" dirty="0">
                          <a:latin typeface="Arial" panose="020B0604020202020204" pitchFamily="34" charset="0"/>
                          <a:cs typeface="Arial" panose="020B0604020202020204" pitchFamily="34" charset="0"/>
                        </a:rPr>
                        <a:t>How does Macbeth react when he gets the king’s blood on his</a:t>
                      </a:r>
                      <a:r>
                        <a:rPr lang="en-US" sz="1200" baseline="0" dirty="0">
                          <a:latin typeface="Arial" panose="020B0604020202020204" pitchFamily="34" charset="0"/>
                          <a:cs typeface="Arial" panose="020B0604020202020204" pitchFamily="34" charset="0"/>
                        </a:rPr>
                        <a:t> hands?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419376">
                <a:tc>
                  <a:txBody>
                    <a:bodyPr/>
                    <a:lstStyle/>
                    <a:p>
                      <a:r>
                        <a:rPr lang="en-US" sz="1200" dirty="0">
                          <a:latin typeface="Arial" panose="020B0604020202020204" pitchFamily="34" charset="0"/>
                          <a:cs typeface="Arial" panose="020B0604020202020204" pitchFamily="34" charset="0"/>
                        </a:rPr>
                        <a:t>What does the feeling of being stained by blood </a:t>
                      </a:r>
                      <a:r>
                        <a:rPr lang="en-US" sz="1200" dirty="0" err="1">
                          <a:latin typeface="Arial" panose="020B0604020202020204" pitchFamily="34" charset="0"/>
                          <a:cs typeface="Arial" panose="020B0604020202020204" pitchFamily="34" charset="0"/>
                        </a:rPr>
                        <a:t>symbolise</a:t>
                      </a:r>
                      <a:r>
                        <a:rPr lang="en-US" sz="1200" baseline="0" dirty="0">
                          <a:latin typeface="Arial" panose="020B0604020202020204" pitchFamily="34" charset="0"/>
                          <a:cs typeface="Arial" panose="020B0604020202020204" pitchFamily="34" charset="0"/>
                        </a:rPr>
                        <a:t>? Can you think of  phrase that links to this?</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161308">
                <a:tc>
                  <a:txBody>
                    <a:bodyPr/>
                    <a:lstStyle/>
                    <a:p>
                      <a:r>
                        <a:rPr lang="en-US" sz="1200" dirty="0">
                          <a:latin typeface="Arial" panose="020B0604020202020204" pitchFamily="34" charset="0"/>
                          <a:cs typeface="Arial" panose="020B0604020202020204" pitchFamily="34" charset="0"/>
                        </a:rPr>
                        <a:t>What does the</a:t>
                      </a:r>
                      <a:r>
                        <a:rPr lang="en-US" sz="1200" baseline="0" dirty="0">
                          <a:latin typeface="Arial" panose="020B0604020202020204" pitchFamily="34" charset="0"/>
                          <a:cs typeface="Arial" panose="020B0604020202020204" pitchFamily="34" charset="0"/>
                        </a:rPr>
                        <a:t> idea of blood make Macbeth and Lady Macbeth feel like throughout the play?</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33121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Practice  8</a:t>
            </a:r>
            <a:r>
              <a:rPr lang="en-GB" altLang="en-US" sz="2000" dirty="0">
                <a:solidFill>
                  <a:srgbClr val="FFFFFF"/>
                </a:solidFill>
                <a:latin typeface="Arial Rounded MT Bold" panose="020F0704030504030204" pitchFamily="34" charset="0"/>
              </a:rPr>
              <a:t> - </a:t>
            </a:r>
            <a:r>
              <a:rPr kumimoji="0" lang="en-GB" altLang="en-US" sz="2000" b="0" i="0" u="none" strike="noStrike" cap="none" normalizeH="0" baseline="0" dirty="0">
                <a:ln>
                  <a:noFill/>
                </a:ln>
                <a:solidFill>
                  <a:srgbClr val="FFFFFF"/>
                </a:solidFill>
                <a:effectLst/>
                <a:latin typeface="Arial Rounded MT Bold" panose="020F0704030504030204" pitchFamily="34" charset="0"/>
              </a:rPr>
              <a:t> Context (</a:t>
            </a:r>
            <a:r>
              <a:rPr lang="en-GB" altLang="en-US" sz="2000" dirty="0">
                <a:solidFill>
                  <a:srgbClr val="FFFFFF"/>
                </a:solidFill>
                <a:latin typeface="Arial Rounded MT Bold" panose="020F0704030504030204" pitchFamily="34" charset="0"/>
              </a:rPr>
              <a:t>Language 1</a:t>
            </a:r>
            <a:r>
              <a:rPr kumimoji="0" lang="en-GB" altLang="en-US" sz="2000" b="0" i="0" u="none" strike="noStrike" cap="none" normalizeH="0" baseline="0" dirty="0">
                <a:ln>
                  <a:noFill/>
                </a:ln>
                <a:solidFill>
                  <a:srgbClr val="FFFFFF"/>
                </a:solidFill>
                <a:effectLst/>
                <a:latin typeface="Arial Rounded MT Bold" panose="020F0704030504030204" pitchFamily="34" charset="0"/>
              </a:rPr>
              <a:t>)</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039713124"/>
              </p:ext>
            </p:extLst>
          </p:nvPr>
        </p:nvGraphicFramePr>
        <p:xfrm>
          <a:off x="460568" y="924011"/>
          <a:ext cx="5908288" cy="822960"/>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667551">
                <a:tc>
                  <a:txBody>
                    <a:bodyPr/>
                    <a:lstStyle/>
                    <a:p>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In</a:t>
                      </a:r>
                      <a:r>
                        <a:rPr lang="en-GB" sz="1200" b="0" i="0" u="none" strike="noStrike" kern="1200" baseline="0" dirty="0">
                          <a:solidFill>
                            <a:schemeClr val="tx1"/>
                          </a:solidFill>
                          <a:effectLst/>
                          <a:latin typeface="Arial" panose="020B0604020202020204" pitchFamily="34" charset="0"/>
                          <a:ea typeface="+mn-ea"/>
                          <a:cs typeface="Arial" panose="020B0604020202020204" pitchFamily="34" charset="0"/>
                        </a:rPr>
                        <a:t> the beginning, the</a:t>
                      </a:r>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 first witch asks her sisters when and under what conditions their next meeting will take place. She suggests that the sisters meet again in what appears to be a number of possible weather conditions that could be good</a:t>
                      </a:r>
                      <a:r>
                        <a:rPr lang="en-GB" sz="1200" b="0" i="0" u="none" strike="noStrike" kern="1200" baseline="0" dirty="0">
                          <a:solidFill>
                            <a:schemeClr val="tx1"/>
                          </a:solidFill>
                          <a:effectLst/>
                          <a:latin typeface="Arial" panose="020B0604020202020204" pitchFamily="34" charset="0"/>
                          <a:ea typeface="+mn-ea"/>
                          <a:cs typeface="Arial" panose="020B0604020202020204" pitchFamily="34" charset="0"/>
                        </a:rPr>
                        <a:t> for their</a:t>
                      </a:r>
                      <a:r>
                        <a:rPr lang="en-GB" sz="1200" b="0" i="0" u="none" strike="noStrike" kern="1200" dirty="0">
                          <a:solidFill>
                            <a:schemeClr val="tx1"/>
                          </a:solidFill>
                          <a:effectLst/>
                          <a:latin typeface="Arial" panose="020B0604020202020204" pitchFamily="34" charset="0"/>
                          <a:ea typeface="+mn-ea"/>
                          <a:cs typeface="Arial" panose="020B0604020202020204" pitchFamily="34" charset="0"/>
                        </a:rPr>
                        <a:t> witchcraft.</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bl>
          </a:graphicData>
        </a:graphic>
      </p:graphicFrame>
      <p:sp>
        <p:nvSpPr>
          <p:cNvPr id="2" name="TextBox 1">
            <a:extLst>
              <a:ext uri="{FF2B5EF4-FFF2-40B4-BE49-F238E27FC236}">
                <a16:creationId xmlns:a16="http://schemas.microsoft.com/office/drawing/2014/main" id="{C313B6B2-FD6D-0A4B-9A2E-98EEB868A8B1}"/>
              </a:ext>
            </a:extLst>
          </p:cNvPr>
          <p:cNvSpPr txBox="1"/>
          <p:nvPr/>
        </p:nvSpPr>
        <p:spPr>
          <a:xfrm>
            <a:off x="2225563" y="1937669"/>
            <a:ext cx="4400550" cy="5447645"/>
          </a:xfrm>
          <a:prstGeom prst="rect">
            <a:avLst/>
          </a:prstGeom>
          <a:noFill/>
          <a:ln w="12700">
            <a:solidFill>
              <a:schemeClr val="accent1"/>
            </a:solidFill>
          </a:ln>
        </p:spPr>
        <p:txBody>
          <a:bodyPr wrap="square" rtlCol="0">
            <a:spAutoFit/>
          </a:bodyPr>
          <a:lstStyle/>
          <a:p>
            <a:r>
              <a:rPr lang="en-GB" sz="1200" dirty="0">
                <a:latin typeface="Arial" panose="020B0604020202020204" pitchFamily="34" charset="0"/>
                <a:cs typeface="Arial" panose="020B0604020202020204" pitchFamily="34" charset="0"/>
              </a:rPr>
              <a:t>ACT I SCENE I.      A desert place.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Thunder and lightning. Enter three Witches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First Witch:  When shall we three meet again In thunder, lightning, or in rain?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Second Witch:  When the hurly-burly’s done, When the battle's </a:t>
            </a:r>
            <a:r>
              <a:rPr lang="en-GB" sz="1200" b="1" dirty="0">
                <a:latin typeface="Arial" panose="020B0604020202020204" pitchFamily="34" charset="0"/>
                <a:cs typeface="Arial" panose="020B0604020202020204" pitchFamily="34" charset="0"/>
              </a:rPr>
              <a:t>lost and won.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Third Witch:  That will be ere the set of sun.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First Witch:  Where the place?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Second Witch:   Upon the heath.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Third Witch:  There to meet with Macbeth.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First Witch:  I come, </a:t>
            </a:r>
            <a:r>
              <a:rPr lang="en-GB" sz="1200" dirty="0" err="1">
                <a:latin typeface="Arial" panose="020B0604020202020204" pitchFamily="34" charset="0"/>
                <a:cs typeface="Arial" panose="020B0604020202020204" pitchFamily="34" charset="0"/>
              </a:rPr>
              <a:t>Graymalkin</a:t>
            </a:r>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Second Witch:  Paddock calls.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Third Witch:  Anon.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ALL:  </a:t>
            </a:r>
            <a:r>
              <a:rPr lang="en-GB" sz="1200" b="1" dirty="0">
                <a:latin typeface="Arial" panose="020B0604020202020204" pitchFamily="34" charset="0"/>
                <a:cs typeface="Arial" panose="020B0604020202020204" pitchFamily="34" charset="0"/>
              </a:rPr>
              <a:t>Fair is foul, </a:t>
            </a:r>
            <a:r>
              <a:rPr lang="en-GB" sz="1200" dirty="0">
                <a:latin typeface="Arial" panose="020B0604020202020204" pitchFamily="34" charset="0"/>
                <a:cs typeface="Arial" panose="020B0604020202020204" pitchFamily="34" charset="0"/>
              </a:rPr>
              <a:t>and foul is fair: Hover through the fog and filthy air.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Exeunt </a:t>
            </a:r>
          </a:p>
        </p:txBody>
      </p:sp>
      <p:sp>
        <p:nvSpPr>
          <p:cNvPr id="6" name="TextBox 5">
            <a:extLst>
              <a:ext uri="{FF2B5EF4-FFF2-40B4-BE49-F238E27FC236}">
                <a16:creationId xmlns:a16="http://schemas.microsoft.com/office/drawing/2014/main" id="{12277071-B681-A944-842E-FE7E5A1A2BF2}"/>
              </a:ext>
            </a:extLst>
          </p:cNvPr>
          <p:cNvSpPr txBox="1"/>
          <p:nvPr/>
        </p:nvSpPr>
        <p:spPr>
          <a:xfrm>
            <a:off x="162437" y="4495341"/>
            <a:ext cx="1905514" cy="1754326"/>
          </a:xfrm>
          <a:prstGeom prst="rect">
            <a:avLst/>
          </a:prstGeom>
          <a:solidFill>
            <a:srgbClr val="FFC000"/>
          </a:solidFill>
        </p:spPr>
        <p:txBody>
          <a:bodyPr wrap="square" rtlCol="0">
            <a:spAutoFit/>
          </a:bodyPr>
          <a:lstStyle/>
          <a:p>
            <a:r>
              <a:rPr lang="en-US" sz="1200" dirty="0">
                <a:latin typeface="Arial" panose="020B0604020202020204" pitchFamily="34" charset="0"/>
                <a:cs typeface="Arial" panose="020B0604020202020204" pitchFamily="34" charset="0"/>
              </a:rPr>
              <a:t>The witches continue with these paradoxes with ‘fair is foul, and foul is fair’. I</a:t>
            </a:r>
            <a:r>
              <a:rPr lang="en-GB" sz="1200" dirty="0">
                <a:latin typeface="Arial" panose="020B0604020202020204" pitchFamily="34" charset="0"/>
                <a:cs typeface="Arial" panose="020B0604020202020204" pitchFamily="34" charset="0"/>
              </a:rPr>
              <a:t>t means whatever is </a:t>
            </a:r>
            <a:r>
              <a:rPr lang="en-GB" sz="1200" b="1" dirty="0">
                <a:latin typeface="Arial" panose="020B0604020202020204" pitchFamily="34" charset="0"/>
                <a:cs typeface="Arial" panose="020B0604020202020204" pitchFamily="34" charset="0"/>
              </a:rPr>
              <a:t>fair</a:t>
            </a:r>
            <a:r>
              <a:rPr lang="en-GB" sz="1200" dirty="0">
                <a:latin typeface="Arial" panose="020B0604020202020204" pitchFamily="34" charset="0"/>
                <a:cs typeface="Arial" panose="020B0604020202020204" pitchFamily="34" charset="0"/>
              </a:rPr>
              <a:t> to a common man is </a:t>
            </a:r>
            <a:r>
              <a:rPr lang="en-GB" sz="1200" b="1" dirty="0">
                <a:latin typeface="Arial" panose="020B0604020202020204" pitchFamily="34" charset="0"/>
                <a:cs typeface="Arial" panose="020B0604020202020204" pitchFamily="34" charset="0"/>
              </a:rPr>
              <a:t>foul</a:t>
            </a:r>
            <a:r>
              <a:rPr lang="en-GB" sz="1200" dirty="0">
                <a:latin typeface="Arial" panose="020B0604020202020204" pitchFamily="34" charset="0"/>
                <a:cs typeface="Arial" panose="020B0604020202020204" pitchFamily="34" charset="0"/>
              </a:rPr>
              <a:t> to them, and what is </a:t>
            </a:r>
            <a:r>
              <a:rPr lang="en-GB" sz="1200" b="1" dirty="0">
                <a:latin typeface="Arial" panose="020B0604020202020204" pitchFamily="34" charset="0"/>
                <a:cs typeface="Arial" panose="020B0604020202020204" pitchFamily="34" charset="0"/>
              </a:rPr>
              <a:t>foul</a:t>
            </a:r>
            <a:r>
              <a:rPr lang="en-GB" sz="1200" dirty="0">
                <a:latin typeface="Arial" panose="020B0604020202020204" pitchFamily="34" charset="0"/>
                <a:cs typeface="Arial" panose="020B0604020202020204" pitchFamily="34" charset="0"/>
              </a:rPr>
              <a:t> to a common man is </a:t>
            </a:r>
            <a:r>
              <a:rPr lang="en-GB" sz="1200" b="1" dirty="0">
                <a:latin typeface="Arial" panose="020B0604020202020204" pitchFamily="34" charset="0"/>
                <a:cs typeface="Arial" panose="020B0604020202020204" pitchFamily="34" charset="0"/>
              </a:rPr>
              <a:t>fair</a:t>
            </a:r>
            <a:r>
              <a:rPr lang="en-GB" sz="1200" dirty="0">
                <a:latin typeface="Arial" panose="020B0604020202020204" pitchFamily="34" charset="0"/>
                <a:cs typeface="Arial" panose="020B0604020202020204" pitchFamily="34" charset="0"/>
              </a:rPr>
              <a:t> to them.</a:t>
            </a:r>
            <a:endParaRPr lang="en-US" sz="12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DA7A8363-16DD-2747-9CA9-15B514BF1F18}"/>
              </a:ext>
            </a:extLst>
          </p:cNvPr>
          <p:cNvSpPr txBox="1"/>
          <p:nvPr/>
        </p:nvSpPr>
        <p:spPr>
          <a:xfrm>
            <a:off x="200025" y="8597491"/>
            <a:ext cx="6429375" cy="461665"/>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The witches' rhyming speech makes them seem inhuman, strange, and paranormal, which they are. </a:t>
            </a:r>
            <a:endParaRPr lang="en-US" sz="1100" dirty="0">
              <a:latin typeface="Arial" panose="020B0604020202020204" pitchFamily="34" charset="0"/>
              <a:cs typeface="Arial" panose="020B0604020202020204" pitchFamily="34" charset="0"/>
            </a:endParaRPr>
          </a:p>
        </p:txBody>
      </p:sp>
      <p:graphicFrame>
        <p:nvGraphicFramePr>
          <p:cNvPr id="11" name="Table 10">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534895523"/>
              </p:ext>
            </p:extLst>
          </p:nvPr>
        </p:nvGraphicFramePr>
        <p:xfrm>
          <a:off x="200025" y="2073160"/>
          <a:ext cx="1867926" cy="2286000"/>
        </p:xfrm>
        <a:graphic>
          <a:graphicData uri="http://schemas.openxmlformats.org/drawingml/2006/table">
            <a:tbl>
              <a:tblPr firstRow="1" bandRow="1">
                <a:tableStyleId>{5C22544A-7EE6-4342-B048-85BDC9FD1C3A}</a:tableStyleId>
              </a:tblPr>
              <a:tblGrid>
                <a:gridCol w="1867926">
                  <a:extLst>
                    <a:ext uri="{9D8B030D-6E8A-4147-A177-3AD203B41FA5}">
                      <a16:colId xmlns:a16="http://schemas.microsoft.com/office/drawing/2014/main" val="1111415914"/>
                    </a:ext>
                  </a:extLst>
                </a:gridCol>
              </a:tblGrid>
              <a:tr h="1962617">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dirty="0">
                          <a:solidFill>
                            <a:srgbClr val="000000"/>
                          </a:solidFill>
                          <a:latin typeface="Arial" panose="020B0604020202020204" pitchFamily="34" charset="0"/>
                          <a:cs typeface="Arial" panose="020B0604020202020204" pitchFamily="34" charset="0"/>
                        </a:rPr>
                        <a:t>The</a:t>
                      </a:r>
                      <a:r>
                        <a:rPr lang="en-GB" sz="1200" b="0" baseline="0" dirty="0">
                          <a:solidFill>
                            <a:srgbClr val="000000"/>
                          </a:solidFill>
                          <a:latin typeface="Arial" panose="020B0604020202020204" pitchFamily="34" charset="0"/>
                          <a:cs typeface="Arial" panose="020B0604020202020204" pitchFamily="34" charset="0"/>
                        </a:rPr>
                        <a:t> </a:t>
                      </a:r>
                      <a:r>
                        <a:rPr lang="en-GB" sz="1200" b="0" dirty="0">
                          <a:solidFill>
                            <a:srgbClr val="000000"/>
                          </a:solidFill>
                          <a:latin typeface="Arial" panose="020B0604020202020204" pitchFamily="34" charset="0"/>
                          <a:cs typeface="Arial" panose="020B0604020202020204" pitchFamily="34" charset="0"/>
                        </a:rPr>
                        <a:t>witches use paradoxes and contradictions to foreshadow how</a:t>
                      </a:r>
                      <a:r>
                        <a:rPr lang="en-GB" sz="1200" b="0" baseline="0" dirty="0">
                          <a:solidFill>
                            <a:srgbClr val="000000"/>
                          </a:solidFill>
                          <a:latin typeface="Arial" panose="020B0604020202020204" pitchFamily="34" charset="0"/>
                          <a:cs typeface="Arial" panose="020B0604020202020204" pitchFamily="34" charset="0"/>
                        </a:rPr>
                        <a:t> every event that happens will have two opposite sides to it. </a:t>
                      </a:r>
                      <a:r>
                        <a:rPr lang="en-GB" sz="1200" b="0" dirty="0">
                          <a:solidFill>
                            <a:srgbClr val="000000"/>
                          </a:solidFill>
                          <a:latin typeface="Arial" panose="020B0604020202020204" pitchFamily="34" charset="0"/>
                          <a:cs typeface="Arial" panose="020B0604020202020204" pitchFamily="34" charset="0"/>
                        </a:rPr>
                        <a:t>They mention</a:t>
                      </a:r>
                      <a:r>
                        <a:rPr lang="en-GB" sz="1200" b="0" baseline="0" dirty="0">
                          <a:solidFill>
                            <a:srgbClr val="000000"/>
                          </a:solidFill>
                          <a:latin typeface="Arial" panose="020B0604020202020204" pitchFamily="34" charset="0"/>
                          <a:cs typeface="Arial" panose="020B0604020202020204" pitchFamily="34" charset="0"/>
                        </a:rPr>
                        <a:t> that the battle that is happening will be lost by one side, but won by the opposite side.</a:t>
                      </a:r>
                      <a:endParaRPr lang="en-GB" sz="1200" b="0" dirty="0">
                        <a:latin typeface="Arial" panose="020B0604020202020204" pitchFamily="34" charset="0"/>
                        <a:cs typeface="Arial" panose="020B0604020202020204" pitchFamily="34" charset="0"/>
                      </a:endParaRPr>
                    </a:p>
                    <a:p>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bl>
          </a:graphicData>
        </a:graphic>
      </p:graphicFrame>
      <p:cxnSp>
        <p:nvCxnSpPr>
          <p:cNvPr id="16" name="Straight Arrow Connector 15"/>
          <p:cNvCxnSpPr/>
          <p:nvPr/>
        </p:nvCxnSpPr>
        <p:spPr>
          <a:xfrm>
            <a:off x="1874960" y="3195078"/>
            <a:ext cx="385982" cy="3008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12277071-B681-A944-842E-FE7E5A1A2BF2}"/>
              </a:ext>
            </a:extLst>
          </p:cNvPr>
          <p:cNvSpPr txBox="1"/>
          <p:nvPr/>
        </p:nvSpPr>
        <p:spPr>
          <a:xfrm>
            <a:off x="162437" y="6557344"/>
            <a:ext cx="1506706" cy="1569660"/>
          </a:xfrm>
          <a:prstGeom prst="rect">
            <a:avLst/>
          </a:prstGeom>
          <a:solidFill>
            <a:srgbClr val="FFC000"/>
          </a:solidFill>
        </p:spPr>
        <p:txBody>
          <a:bodyPr wrap="square" rtlCol="0">
            <a:spAutoFit/>
          </a:bodyPr>
          <a:lstStyle/>
          <a:p>
            <a:r>
              <a:rPr lang="en-GB" sz="1200" dirty="0">
                <a:solidFill>
                  <a:srgbClr val="000000"/>
                </a:solidFill>
                <a:latin typeface="Arial" panose="020B0604020202020204" pitchFamily="34" charset="0"/>
                <a:cs typeface="Arial" panose="020B0604020202020204" pitchFamily="34" charset="0"/>
              </a:rPr>
              <a:t>The foul weather and darkness of </a:t>
            </a:r>
            <a:r>
              <a:rPr lang="en-GB" sz="1200" i="1" dirty="0">
                <a:solidFill>
                  <a:srgbClr val="000000"/>
                </a:solidFill>
                <a:latin typeface="Arial" panose="020B0604020202020204" pitchFamily="34" charset="0"/>
                <a:cs typeface="Arial" panose="020B0604020202020204" pitchFamily="34" charset="0"/>
              </a:rPr>
              <a:t>Macbeth</a:t>
            </a:r>
            <a:r>
              <a:rPr lang="en-GB" sz="1200" dirty="0">
                <a:solidFill>
                  <a:srgbClr val="000000"/>
                </a:solidFill>
                <a:latin typeface="Arial" panose="020B0604020202020204" pitchFamily="34" charset="0"/>
                <a:cs typeface="Arial" panose="020B0604020202020204" pitchFamily="34" charset="0"/>
              </a:rPr>
              <a:t> reflect the atmosphere of the play: this will be a story about the dark and ugly side of human nature.</a:t>
            </a:r>
            <a:endParaRPr lang="en-GB" sz="1200" dirty="0">
              <a:latin typeface="Arial" panose="020B0604020202020204" pitchFamily="34" charset="0"/>
              <a:cs typeface="Arial" panose="020B0604020202020204" pitchFamily="34" charset="0"/>
            </a:endParaRPr>
          </a:p>
        </p:txBody>
      </p:sp>
      <p:cxnSp>
        <p:nvCxnSpPr>
          <p:cNvPr id="20" name="Straight Arrow Connector 19"/>
          <p:cNvCxnSpPr/>
          <p:nvPr/>
        </p:nvCxnSpPr>
        <p:spPr>
          <a:xfrm flipV="1">
            <a:off x="1669143" y="6557344"/>
            <a:ext cx="521782" cy="3079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867368" y="7623968"/>
            <a:ext cx="4960257" cy="646331"/>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Glossary:</a:t>
            </a:r>
          </a:p>
          <a:p>
            <a:r>
              <a:rPr lang="en-GB" sz="1200" b="1" dirty="0">
                <a:latin typeface="Arial" panose="020B0604020202020204" pitchFamily="34" charset="0"/>
                <a:cs typeface="Arial" panose="020B0604020202020204" pitchFamily="34" charset="0"/>
              </a:rPr>
              <a:t>Contradiction – </a:t>
            </a:r>
            <a:r>
              <a:rPr lang="en-GB" sz="1200" dirty="0">
                <a:latin typeface="Arial" panose="020B0604020202020204" pitchFamily="34" charset="0"/>
                <a:cs typeface="Arial" panose="020B0604020202020204" pitchFamily="34" charset="0"/>
              </a:rPr>
              <a:t>A combination of things that oppose each other.</a:t>
            </a:r>
          </a:p>
          <a:p>
            <a:r>
              <a:rPr lang="en-GB" sz="1200" b="1" dirty="0">
                <a:latin typeface="Arial" panose="020B0604020202020204" pitchFamily="34" charset="0"/>
                <a:cs typeface="Arial" panose="020B0604020202020204" pitchFamily="34" charset="0"/>
              </a:rPr>
              <a:t>Paradox </a:t>
            </a:r>
            <a:r>
              <a:rPr lang="en-GB" sz="1200" dirty="0">
                <a:latin typeface="Arial" panose="020B0604020202020204" pitchFamily="34" charset="0"/>
                <a:cs typeface="Arial" panose="020B0604020202020204" pitchFamily="34" charset="0"/>
              </a:rPr>
              <a:t>– A combination of features that contradict each other.</a:t>
            </a:r>
          </a:p>
        </p:txBody>
      </p:sp>
    </p:spTree>
    <p:extLst>
      <p:ext uri="{BB962C8B-B14F-4D97-AF65-F5344CB8AC3E}">
        <p14:creationId xmlns:p14="http://schemas.microsoft.com/office/powerpoint/2010/main" val="25415963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4271536380"/>
              </p:ext>
            </p:extLst>
          </p:nvPr>
        </p:nvGraphicFramePr>
        <p:xfrm>
          <a:off x="431800" y="1113180"/>
          <a:ext cx="6074964" cy="7991066"/>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558533">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982000">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weather is good for the witches witchcraft?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982000">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 the witches foreshadow for the future?</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982000">
                <a:tc>
                  <a:txBody>
                    <a:bodyPr/>
                    <a:lstStyle/>
                    <a:p>
                      <a:r>
                        <a:rPr lang="en-US" sz="1200" dirty="0">
                          <a:latin typeface="Arial" panose="020B0604020202020204" pitchFamily="34" charset="0"/>
                          <a:cs typeface="Arial" panose="020B0604020202020204" pitchFamily="34" charset="0"/>
                        </a:rPr>
                        <a:t>What do they say about the battle that is happening?</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558533">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982000">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is significant about the quote ‘fair is foul, and foul is fair’?</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982000">
                <a:tc>
                  <a:txBody>
                    <a:bodyPr/>
                    <a:lstStyle/>
                    <a:p>
                      <a:r>
                        <a:rPr lang="en-US" sz="1200" dirty="0">
                          <a:latin typeface="Arial" panose="020B0604020202020204" pitchFamily="34" charset="0"/>
                          <a:cs typeface="Arial" panose="020B0604020202020204" pitchFamily="34" charset="0"/>
                        </a:rPr>
                        <a:t>Ho</a:t>
                      </a:r>
                      <a:r>
                        <a:rPr lang="en-US" sz="1200" baseline="0" dirty="0">
                          <a:latin typeface="Arial" panose="020B0604020202020204" pitchFamily="34" charset="0"/>
                          <a:cs typeface="Arial" panose="020B0604020202020204" pitchFamily="34" charset="0"/>
                        </a:rPr>
                        <a:t>w does Shakespeare use the weather to create atmosphere in this opening?</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982000">
                <a:tc>
                  <a:txBody>
                    <a:bodyPr/>
                    <a:lstStyle/>
                    <a:p>
                      <a:r>
                        <a:rPr lang="en-US" sz="1200" dirty="0">
                          <a:latin typeface="Arial" panose="020B0604020202020204" pitchFamily="34" charset="0"/>
                          <a:cs typeface="Arial" panose="020B0604020202020204" pitchFamily="34" charset="0"/>
                        </a:rPr>
                        <a:t>What does the</a:t>
                      </a:r>
                      <a:r>
                        <a:rPr lang="en-US" sz="1200" baseline="0" dirty="0">
                          <a:latin typeface="Arial" panose="020B0604020202020204" pitchFamily="34" charset="0"/>
                          <a:cs typeface="Arial" panose="020B0604020202020204" pitchFamily="34" charset="0"/>
                        </a:rPr>
                        <a:t> weather suggest about the tone of the play?</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r h="982000">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the witches rhyming speech make them seem like as characters?</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05382541"/>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945210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628077" y="378104"/>
            <a:ext cx="5058473" cy="678941"/>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800" b="0" i="0" u="none" strike="noStrike" cap="none" normalizeH="0" baseline="0" dirty="0">
                <a:ln>
                  <a:noFill/>
                </a:ln>
                <a:solidFill>
                  <a:srgbClr val="FFFFFF"/>
                </a:solidFill>
                <a:effectLst/>
                <a:latin typeface="Arial Rounded MT Bold" panose="020F0704030504030204" pitchFamily="34" charset="0"/>
              </a:rPr>
              <a:t>Practice  9</a:t>
            </a:r>
            <a:r>
              <a:rPr lang="en-GB" altLang="en-US" sz="1800" dirty="0">
                <a:solidFill>
                  <a:srgbClr val="FFFFFF"/>
                </a:solidFill>
                <a:latin typeface="Arial Rounded MT Bold" panose="020F0704030504030204" pitchFamily="34" charset="0"/>
              </a:rPr>
              <a:t>- Context and Analysis (Language 2</a:t>
            </a:r>
            <a:r>
              <a:rPr kumimoji="0" lang="en-GB" altLang="en-US" sz="1800" b="0" i="0" u="none" strike="noStrike" cap="none" normalizeH="0" baseline="0" dirty="0">
                <a:ln>
                  <a:noFill/>
                </a:ln>
                <a:solidFill>
                  <a:srgbClr val="FFFFFF"/>
                </a:solidFill>
                <a:effectLst/>
                <a:latin typeface="Arial Rounded MT Bold" panose="020F070403050403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181370692"/>
              </p:ext>
            </p:extLst>
          </p:nvPr>
        </p:nvGraphicFramePr>
        <p:xfrm>
          <a:off x="474856" y="1441169"/>
          <a:ext cx="5908288" cy="1606831"/>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846917">
                <a:tc>
                  <a:txBody>
                    <a:bodyPr/>
                    <a:lstStyle/>
                    <a:p>
                      <a:r>
                        <a:rPr lang="en-US" sz="1200" b="0" dirty="0">
                          <a:solidFill>
                            <a:schemeClr val="tx1"/>
                          </a:solidFill>
                          <a:latin typeface="Arial" panose="020B0604020202020204" pitchFamily="34" charset="0"/>
                          <a:cs typeface="Arial" panose="020B0604020202020204" pitchFamily="34" charset="0"/>
                        </a:rPr>
                        <a:t>Macbeth is first introduced as an</a:t>
                      </a:r>
                      <a:r>
                        <a:rPr lang="en-US" sz="1200" b="0" baseline="0" dirty="0">
                          <a:solidFill>
                            <a:schemeClr val="tx1"/>
                          </a:solidFill>
                          <a:latin typeface="Arial" panose="020B0604020202020204" pitchFamily="34" charset="0"/>
                          <a:cs typeface="Arial" panose="020B0604020202020204" pitchFamily="34" charset="0"/>
                        </a:rPr>
                        <a:t> extremely</a:t>
                      </a:r>
                      <a:r>
                        <a:rPr lang="en-US" sz="1200" b="0" dirty="0">
                          <a:solidFill>
                            <a:schemeClr val="tx1"/>
                          </a:solidFill>
                          <a:latin typeface="Arial" panose="020B0604020202020204" pitchFamily="34" charset="0"/>
                          <a:cs typeface="Arial" panose="020B0604020202020204" pitchFamily="34" charset="0"/>
                        </a:rPr>
                        <a:t> masculine figure,</a:t>
                      </a:r>
                      <a:r>
                        <a:rPr lang="en-US" sz="1200" b="0" baseline="0" dirty="0">
                          <a:solidFill>
                            <a:schemeClr val="tx1"/>
                          </a:solidFill>
                          <a:latin typeface="Arial" panose="020B0604020202020204" pitchFamily="34" charset="0"/>
                          <a:cs typeface="Arial" panose="020B0604020202020204" pitchFamily="34" charset="0"/>
                        </a:rPr>
                        <a:t> shown to the audience through his incredibly violent actions in battle. This fits with the dominant, powerful and even threatening presentation of males in Jacobean England.</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759914">
                <a:tc>
                  <a:txBody>
                    <a:bodyPr/>
                    <a:lstStyle/>
                    <a:p>
                      <a:r>
                        <a:rPr lang="en-US" sz="1200" dirty="0">
                          <a:latin typeface="Arial"/>
                          <a:cs typeface="Arial"/>
                        </a:rPr>
                        <a:t>This introduction</a:t>
                      </a:r>
                      <a:r>
                        <a:rPr lang="en-US" sz="1200" baseline="0" dirty="0">
                          <a:latin typeface="Arial"/>
                          <a:cs typeface="Arial"/>
                        </a:rPr>
                        <a:t>, spoken by a Captain that saw the events of the battle, establishes Macbeth as a powerful, brave warrior and a </a:t>
                      </a:r>
                      <a:r>
                        <a:rPr lang="en-US" sz="1200" baseline="0">
                          <a:latin typeface="Arial"/>
                          <a:cs typeface="Arial"/>
                        </a:rPr>
                        <a:t>well-respected</a:t>
                      </a:r>
                      <a:r>
                        <a:rPr lang="en-US" sz="1200" baseline="0" dirty="0">
                          <a:latin typeface="Arial"/>
                          <a:cs typeface="Arial"/>
                        </a:rPr>
                        <a:t> man for his bravery.</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282921782"/>
                  </a:ext>
                </a:extLst>
              </a:tr>
            </a:tbl>
          </a:graphicData>
        </a:graphic>
      </p:graphicFrame>
      <p:sp>
        <p:nvSpPr>
          <p:cNvPr id="2" name="TextBox 1">
            <a:extLst>
              <a:ext uri="{FF2B5EF4-FFF2-40B4-BE49-F238E27FC236}">
                <a16:creationId xmlns:a16="http://schemas.microsoft.com/office/drawing/2014/main" id="{A7C3FB79-25AF-384A-ADCF-317B11A9F015}"/>
              </a:ext>
            </a:extLst>
          </p:cNvPr>
          <p:cNvSpPr txBox="1"/>
          <p:nvPr/>
        </p:nvSpPr>
        <p:spPr>
          <a:xfrm>
            <a:off x="474856" y="3388602"/>
            <a:ext cx="5908288" cy="276999"/>
          </a:xfrm>
          <a:prstGeom prst="rect">
            <a:avLst/>
          </a:prstGeom>
          <a:solidFill>
            <a:srgbClr val="FFC000"/>
          </a:solidFill>
        </p:spPr>
        <p:txBody>
          <a:bodyPr wrap="square" rtlCol="0">
            <a:spAutoFit/>
          </a:bodyPr>
          <a:lstStyle/>
          <a:p>
            <a:r>
              <a:rPr lang="en-US" sz="1200" dirty="0">
                <a:latin typeface="Arial" panose="020B0604020202020204" pitchFamily="34" charset="0"/>
                <a:cs typeface="Arial" panose="020B0604020202020204" pitchFamily="34" charset="0"/>
              </a:rPr>
              <a:t>Look at this extract from Macbeth’s first introduction:</a:t>
            </a:r>
          </a:p>
        </p:txBody>
      </p:sp>
      <p:sp>
        <p:nvSpPr>
          <p:cNvPr id="6" name="TextBox 5">
            <a:extLst>
              <a:ext uri="{FF2B5EF4-FFF2-40B4-BE49-F238E27FC236}">
                <a16:creationId xmlns:a16="http://schemas.microsoft.com/office/drawing/2014/main" id="{3D189A1F-0AFB-9E4F-9656-47EA322BFF65}"/>
              </a:ext>
            </a:extLst>
          </p:cNvPr>
          <p:cNvSpPr txBox="1"/>
          <p:nvPr/>
        </p:nvSpPr>
        <p:spPr>
          <a:xfrm>
            <a:off x="650081" y="4110404"/>
            <a:ext cx="5557837" cy="2123658"/>
          </a:xfrm>
          <a:prstGeom prst="rect">
            <a:avLst/>
          </a:prstGeom>
          <a:noFill/>
          <a:ln w="25400">
            <a:solidFill>
              <a:schemeClr val="accent1"/>
            </a:solidFill>
            <a:prstDash val="sysDash"/>
          </a:ln>
        </p:spPr>
        <p:txBody>
          <a:bodyPr wrap="square" rtlCol="0">
            <a:spAutoFit/>
          </a:bodyPr>
          <a:lstStyle/>
          <a:p>
            <a:r>
              <a:rPr lang="en-GB" sz="1200" dirty="0">
                <a:latin typeface="Arial" panose="020B0604020202020204" pitchFamily="34" charset="0"/>
                <a:cs typeface="Arial" panose="020B0604020202020204" pitchFamily="34" charset="0"/>
              </a:rPr>
              <a:t>CAPTAIN:</a:t>
            </a:r>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For brave Macbeth--well he deserves that name– </a:t>
            </a:r>
          </a:p>
          <a:p>
            <a:r>
              <a:rPr lang="en-GB" sz="1200" dirty="0">
                <a:latin typeface="Arial" panose="020B0604020202020204" pitchFamily="34" charset="0"/>
                <a:cs typeface="Arial" panose="020B0604020202020204" pitchFamily="34" charset="0"/>
              </a:rPr>
              <a:t>Disdaining fortune, with his </a:t>
            </a:r>
            <a:r>
              <a:rPr lang="en-GB" sz="1200" dirty="0" err="1">
                <a:latin typeface="Arial" panose="020B0604020202020204" pitchFamily="34" charset="0"/>
                <a:cs typeface="Arial" panose="020B0604020202020204" pitchFamily="34" charset="0"/>
              </a:rPr>
              <a:t>brandish'd</a:t>
            </a:r>
            <a:r>
              <a:rPr lang="en-GB" sz="1200" dirty="0">
                <a:latin typeface="Arial" panose="020B0604020202020204" pitchFamily="34" charset="0"/>
                <a:cs typeface="Arial" panose="020B0604020202020204" pitchFamily="34" charset="0"/>
              </a:rPr>
              <a:t> steel, </a:t>
            </a:r>
          </a:p>
          <a:p>
            <a:r>
              <a:rPr lang="en-GB" sz="1200" dirty="0">
                <a:latin typeface="Arial" panose="020B0604020202020204" pitchFamily="34" charset="0"/>
                <a:cs typeface="Arial" panose="020B0604020202020204" pitchFamily="34" charset="0"/>
              </a:rPr>
              <a:t>Which smoked with bloody execution, </a:t>
            </a:r>
          </a:p>
          <a:p>
            <a:r>
              <a:rPr lang="en-GB" sz="1200" dirty="0">
                <a:latin typeface="Arial" panose="020B0604020202020204" pitchFamily="34" charset="0"/>
                <a:cs typeface="Arial" panose="020B0604020202020204" pitchFamily="34" charset="0"/>
              </a:rPr>
              <a:t>Like valour's minion carved out his passage </a:t>
            </a:r>
          </a:p>
          <a:p>
            <a:r>
              <a:rPr lang="en-GB" sz="1200" dirty="0">
                <a:latin typeface="Arial" panose="020B0604020202020204" pitchFamily="34" charset="0"/>
                <a:cs typeface="Arial" panose="020B0604020202020204" pitchFamily="34" charset="0"/>
              </a:rPr>
              <a:t>Till he faced the slave; </a:t>
            </a:r>
          </a:p>
          <a:p>
            <a:r>
              <a:rPr lang="en-GB" sz="1200" dirty="0">
                <a:latin typeface="Arial" panose="020B0604020202020204" pitchFamily="34" charset="0"/>
                <a:cs typeface="Arial" panose="020B0604020202020204" pitchFamily="34" charset="0"/>
              </a:rPr>
              <a:t>Which ne'er shook hands, nor bade farewell to him, </a:t>
            </a:r>
          </a:p>
          <a:p>
            <a:r>
              <a:rPr lang="en-GB" sz="1200" dirty="0">
                <a:latin typeface="Arial" panose="020B0604020202020204" pitchFamily="34" charset="0"/>
                <a:cs typeface="Arial" panose="020B0604020202020204" pitchFamily="34" charset="0"/>
              </a:rPr>
              <a:t>Till he </a:t>
            </a:r>
            <a:r>
              <a:rPr lang="en-GB" sz="1200" dirty="0" err="1">
                <a:latin typeface="Arial" panose="020B0604020202020204" pitchFamily="34" charset="0"/>
                <a:cs typeface="Arial" panose="020B0604020202020204" pitchFamily="34" charset="0"/>
              </a:rPr>
              <a:t>unseam'd</a:t>
            </a:r>
            <a:r>
              <a:rPr lang="en-GB" sz="1200" dirty="0">
                <a:latin typeface="Arial" panose="020B0604020202020204" pitchFamily="34" charset="0"/>
                <a:cs typeface="Arial" panose="020B0604020202020204" pitchFamily="34" charset="0"/>
              </a:rPr>
              <a:t> him from the nave to the chaps, </a:t>
            </a:r>
          </a:p>
          <a:p>
            <a:r>
              <a:rPr lang="en-GB" sz="1200" dirty="0">
                <a:latin typeface="Arial" panose="020B0604020202020204" pitchFamily="34" charset="0"/>
                <a:cs typeface="Arial" panose="020B0604020202020204" pitchFamily="34" charset="0"/>
              </a:rPr>
              <a:t>And </a:t>
            </a:r>
            <a:r>
              <a:rPr lang="en-GB" sz="1200" dirty="0" err="1">
                <a:latin typeface="Arial" panose="020B0604020202020204" pitchFamily="34" charset="0"/>
                <a:cs typeface="Arial" panose="020B0604020202020204" pitchFamily="34" charset="0"/>
              </a:rPr>
              <a:t>fix'd</a:t>
            </a:r>
            <a:r>
              <a:rPr lang="en-GB" sz="1200" dirty="0">
                <a:latin typeface="Arial" panose="020B0604020202020204" pitchFamily="34" charset="0"/>
                <a:cs typeface="Arial" panose="020B0604020202020204" pitchFamily="34" charset="0"/>
              </a:rPr>
              <a:t> his head upon our battlements. </a:t>
            </a:r>
          </a:p>
          <a:p>
            <a:r>
              <a:rPr lang="en-GB" sz="1200" dirty="0">
                <a:latin typeface="Arial" panose="020B0604020202020204" pitchFamily="34" charset="0"/>
                <a:cs typeface="Arial" panose="020B0604020202020204" pitchFamily="34" charset="0"/>
              </a:rPr>
              <a:t> </a:t>
            </a:r>
            <a:endParaRPr lang="en-US" sz="12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A7C3FB79-25AF-384A-ADCF-317B11A9F015}"/>
              </a:ext>
            </a:extLst>
          </p:cNvPr>
          <p:cNvSpPr txBox="1"/>
          <p:nvPr/>
        </p:nvSpPr>
        <p:spPr>
          <a:xfrm>
            <a:off x="474856" y="7139184"/>
            <a:ext cx="5908288" cy="830997"/>
          </a:xfrm>
          <a:prstGeom prst="rect">
            <a:avLst/>
          </a:prstGeom>
          <a:solidFill>
            <a:srgbClr val="FFC000"/>
          </a:solidFill>
        </p:spPr>
        <p:txBody>
          <a:bodyPr wrap="square" rtlCol="0">
            <a:spAutoFit/>
          </a:bodyPr>
          <a:lstStyle/>
          <a:p>
            <a:r>
              <a:rPr lang="en-US" sz="1200" dirty="0">
                <a:latin typeface="Arial" panose="020B0604020202020204" pitchFamily="34" charset="0"/>
                <a:cs typeface="Arial" panose="020B0604020202020204" pitchFamily="34" charset="0"/>
              </a:rPr>
              <a:t>A number of metaphors are used to show present Macbeth to the audience, such as his sword that ‘smoked’ as a result of him killing many men, </a:t>
            </a:r>
            <a:r>
              <a:rPr lang="en-US" sz="1200" dirty="0" err="1">
                <a:latin typeface="Arial" panose="020B0604020202020204" pitchFamily="34" charset="0"/>
                <a:cs typeface="Arial" panose="020B0604020202020204" pitchFamily="34" charset="0"/>
              </a:rPr>
              <a:t>valour</a:t>
            </a:r>
            <a:r>
              <a:rPr lang="en-US" sz="1200" dirty="0">
                <a:latin typeface="Arial" panose="020B0604020202020204" pitchFamily="34" charset="0"/>
                <a:cs typeface="Arial" panose="020B0604020202020204" pitchFamily="34" charset="0"/>
              </a:rPr>
              <a:t> (courage) being his ‘minion’ and how he ‘</a:t>
            </a:r>
            <a:r>
              <a:rPr lang="en-US" sz="1200" dirty="0" err="1">
                <a:latin typeface="Arial" panose="020B0604020202020204" pitchFamily="34" charset="0"/>
                <a:cs typeface="Arial" panose="020B0604020202020204" pitchFamily="34" charset="0"/>
              </a:rPr>
              <a:t>unseam’d</a:t>
            </a:r>
            <a:r>
              <a:rPr lang="en-US" sz="1200" dirty="0">
                <a:latin typeface="Arial" panose="020B0604020202020204" pitchFamily="34" charset="0"/>
                <a:cs typeface="Arial" panose="020B0604020202020204" pitchFamily="34" charset="0"/>
              </a:rPr>
              <a:t>’ his enemy, as though Macbeth is cutting apart fabric and not a human body.</a:t>
            </a:r>
          </a:p>
        </p:txBody>
      </p:sp>
      <p:sp>
        <p:nvSpPr>
          <p:cNvPr id="9" name="TextBox 8">
            <a:extLst>
              <a:ext uri="{FF2B5EF4-FFF2-40B4-BE49-F238E27FC236}">
                <a16:creationId xmlns:a16="http://schemas.microsoft.com/office/drawing/2014/main" id="{A7C3FB79-25AF-384A-ADCF-317B11A9F015}"/>
              </a:ext>
            </a:extLst>
          </p:cNvPr>
          <p:cNvSpPr txBox="1"/>
          <p:nvPr/>
        </p:nvSpPr>
        <p:spPr>
          <a:xfrm>
            <a:off x="474855" y="8291937"/>
            <a:ext cx="5908288" cy="646331"/>
          </a:xfrm>
          <a:prstGeom prst="rect">
            <a:avLst/>
          </a:prstGeom>
          <a:solidFill>
            <a:srgbClr val="FFC000"/>
          </a:solidFill>
        </p:spPr>
        <p:txBody>
          <a:bodyPr wrap="square" rtlCol="0">
            <a:spAutoFit/>
          </a:bodyPr>
          <a:lstStyle/>
          <a:p>
            <a:r>
              <a:rPr lang="en-US" sz="1200" dirty="0">
                <a:latin typeface="Arial" panose="020B0604020202020204" pitchFamily="34" charset="0"/>
                <a:cs typeface="Arial" panose="020B0604020202020204" pitchFamily="34" charset="0"/>
              </a:rPr>
              <a:t>Macbeth is entirely presented to us through violent actions, as verbs like ‘smoked’, ‘carved’, ‘faced’, ‘</a:t>
            </a:r>
            <a:r>
              <a:rPr lang="en-US" sz="1200" dirty="0" err="1">
                <a:latin typeface="Arial" panose="020B0604020202020204" pitchFamily="34" charset="0"/>
                <a:cs typeface="Arial" panose="020B0604020202020204" pitchFamily="34" charset="0"/>
              </a:rPr>
              <a:t>unseam’d</a:t>
            </a:r>
            <a:r>
              <a:rPr lang="en-US" sz="1200" dirty="0">
                <a:latin typeface="Arial" panose="020B0604020202020204" pitchFamily="34" charset="0"/>
                <a:cs typeface="Arial" panose="020B0604020202020204" pitchFamily="34" charset="0"/>
              </a:rPr>
              <a:t>’ and ‘</a:t>
            </a:r>
            <a:r>
              <a:rPr lang="en-US" sz="1200" dirty="0" err="1">
                <a:latin typeface="Arial" panose="020B0604020202020204" pitchFamily="34" charset="0"/>
                <a:cs typeface="Arial" panose="020B0604020202020204" pitchFamily="34" charset="0"/>
              </a:rPr>
              <a:t>fix’d</a:t>
            </a:r>
            <a:r>
              <a:rPr lang="en-US" sz="1200" dirty="0">
                <a:latin typeface="Arial" panose="020B0604020202020204" pitchFamily="34" charset="0"/>
                <a:cs typeface="Arial" panose="020B0604020202020204" pitchFamily="34" charset="0"/>
              </a:rPr>
              <a:t>’ are the main things that give us information about him to begin with.</a:t>
            </a:r>
          </a:p>
        </p:txBody>
      </p:sp>
    </p:spTree>
    <p:extLst>
      <p:ext uri="{BB962C8B-B14F-4D97-AF65-F5344CB8AC3E}">
        <p14:creationId xmlns:p14="http://schemas.microsoft.com/office/powerpoint/2010/main" val="13143447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3364954994"/>
              </p:ext>
            </p:extLst>
          </p:nvPr>
        </p:nvGraphicFramePr>
        <p:xfrm>
          <a:off x="412750" y="1133059"/>
          <a:ext cx="6074964" cy="8010940"/>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38369">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1122367">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does Macbeth fit in with Jacobean gender roles in his introduction?</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1122367">
                <a:tc>
                  <a:txBody>
                    <a:bodyPr/>
                    <a:lstStyle/>
                    <a:p>
                      <a:r>
                        <a:rPr lang="en-US" sz="1200" dirty="0">
                          <a:latin typeface="Arial" panose="020B0604020202020204" pitchFamily="34" charset="0"/>
                          <a:cs typeface="Arial" panose="020B0604020202020204" pitchFamily="34" charset="0"/>
                        </a:rPr>
                        <a:t>Give one example of how</a:t>
                      </a:r>
                      <a:r>
                        <a:rPr lang="en-US" sz="1200" baseline="0" dirty="0">
                          <a:latin typeface="Arial" panose="020B0604020202020204" pitchFamily="34" charset="0"/>
                          <a:cs typeface="Arial" panose="020B0604020202020204" pitchFamily="34" charset="0"/>
                        </a:rPr>
                        <a:t> language is used to describe Macbeth as violent.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1122367">
                <a:tc>
                  <a:txBody>
                    <a:bodyPr/>
                    <a:lstStyle/>
                    <a:p>
                      <a:r>
                        <a:rPr lang="en-US" sz="1200" dirty="0">
                          <a:latin typeface="Arial" panose="020B0604020202020204" pitchFamily="34" charset="0"/>
                          <a:cs typeface="Arial" panose="020B0604020202020204" pitchFamily="34" charset="0"/>
                        </a:rPr>
                        <a:t>Who</a:t>
                      </a:r>
                      <a:r>
                        <a:rPr lang="en-US" sz="1200" baseline="0" dirty="0">
                          <a:latin typeface="Arial" panose="020B0604020202020204" pitchFamily="34" charset="0"/>
                          <a:cs typeface="Arial" panose="020B0604020202020204" pitchFamily="34" charset="0"/>
                        </a:rPr>
                        <a:t> is reporting these events?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638369">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12236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the speaker seem to think about Macbeth?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12236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impression do we initially receive of Macbeth here?</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122367">
                <a:tc>
                  <a:txBody>
                    <a:bodyPr/>
                    <a:lstStyle/>
                    <a:p>
                      <a:r>
                        <a:rPr lang="en-US" sz="1200" dirty="0">
                          <a:latin typeface="Arial" panose="020B0604020202020204" pitchFamily="34" charset="0"/>
                          <a:cs typeface="Arial" panose="020B0604020202020204" pitchFamily="34" charset="0"/>
                        </a:rPr>
                        <a:t>What language</a:t>
                      </a:r>
                      <a:r>
                        <a:rPr lang="en-US" sz="1200" baseline="0" dirty="0">
                          <a:latin typeface="Arial" panose="020B0604020202020204" pitchFamily="34" charset="0"/>
                          <a:cs typeface="Arial" panose="020B0604020202020204" pitchFamily="34" charset="0"/>
                        </a:rPr>
                        <a:t> techniques are used in this extract? Why?</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3129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03386" y="461232"/>
            <a:ext cx="5229923" cy="664883"/>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800" b="0" i="0" u="none" strike="noStrike" cap="none" normalizeH="0" baseline="0" dirty="0">
                <a:ln>
                  <a:noFill/>
                </a:ln>
                <a:solidFill>
                  <a:srgbClr val="FFFFFF"/>
                </a:solidFill>
                <a:effectLst/>
                <a:latin typeface="Arial Rounded MT Bold" panose="020F0704030504030204" pitchFamily="34" charset="0"/>
              </a:rPr>
              <a:t>Practice  10 </a:t>
            </a:r>
            <a:r>
              <a:rPr lang="en-GB" altLang="en-US" sz="2800" dirty="0">
                <a:solidFill>
                  <a:srgbClr val="FFFFFF"/>
                </a:solidFill>
                <a:latin typeface="Arial Rounded MT Bold" panose="020F0704030504030204" pitchFamily="34" charset="0"/>
              </a:rPr>
              <a:t>- Hallucinations</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6" name="Rectangle 5">
            <a:extLst>
              <a:ext uri="{FF2B5EF4-FFF2-40B4-BE49-F238E27FC236}">
                <a16:creationId xmlns:a16="http://schemas.microsoft.com/office/drawing/2014/main" id="{8D035B7A-07D6-2545-96ED-BC3DF1D545A4}"/>
              </a:ext>
            </a:extLst>
          </p:cNvPr>
          <p:cNvSpPr/>
          <p:nvPr/>
        </p:nvSpPr>
        <p:spPr>
          <a:xfrm>
            <a:off x="410778" y="7258051"/>
            <a:ext cx="2185216" cy="1384995"/>
          </a:xfrm>
          <a:prstGeom prst="rect">
            <a:avLst/>
          </a:prstGeom>
        </p:spPr>
        <p:txBody>
          <a:bodyPr wrap="square">
            <a:spAutoFit/>
          </a:bodyPr>
          <a:lstStyle/>
          <a:p>
            <a:r>
              <a:rPr lang="en-US" sz="1200" b="1" dirty="0">
                <a:latin typeface="Arial" panose="020B0604020202020204" pitchFamily="34" charset="0"/>
                <a:cs typeface="Arial" panose="020B0604020202020204" pitchFamily="34" charset="0"/>
              </a:rPr>
              <a:t>Glossary:</a:t>
            </a:r>
          </a:p>
          <a:p>
            <a:r>
              <a:rPr lang="en-US" sz="1200" b="1" dirty="0">
                <a:latin typeface="Arial" panose="020B0604020202020204" pitchFamily="34" charset="0"/>
                <a:cs typeface="Arial" panose="020B0604020202020204" pitchFamily="34" charset="0"/>
              </a:rPr>
              <a:t>Hallucinations – </a:t>
            </a:r>
            <a:r>
              <a:rPr lang="en-US" sz="1200" dirty="0">
                <a:latin typeface="Arial" panose="020B0604020202020204" pitchFamily="34" charset="0"/>
                <a:cs typeface="Arial" panose="020B0604020202020204" pitchFamily="34" charset="0"/>
              </a:rPr>
              <a:t>Seeing something that is not actually there.</a:t>
            </a:r>
          </a:p>
          <a:p>
            <a:r>
              <a:rPr lang="en-US" sz="1200" b="1" dirty="0">
                <a:latin typeface="Arial" panose="020B0604020202020204" pitchFamily="34" charset="0"/>
                <a:cs typeface="Arial" panose="020B0604020202020204" pitchFamily="34" charset="0"/>
              </a:rPr>
              <a:t>Conscience – </a:t>
            </a:r>
            <a:r>
              <a:rPr lang="en-US" sz="1200" dirty="0">
                <a:latin typeface="Arial" panose="020B0604020202020204" pitchFamily="34" charset="0"/>
                <a:cs typeface="Arial" panose="020B0604020202020204" pitchFamily="34" charset="0"/>
              </a:rPr>
              <a:t>A person’s sense of knowing right and wrong.</a:t>
            </a:r>
          </a:p>
        </p:txBody>
      </p:sp>
      <p:graphicFrame>
        <p:nvGraphicFramePr>
          <p:cNvPr id="8" name="Table 7">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024124296"/>
              </p:ext>
            </p:extLst>
          </p:nvPr>
        </p:nvGraphicFramePr>
        <p:xfrm>
          <a:off x="474856" y="1348199"/>
          <a:ext cx="5908288" cy="5468239"/>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1088824">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b="0" dirty="0">
                          <a:solidFill>
                            <a:schemeClr val="tx1"/>
                          </a:solidFill>
                          <a:latin typeface="Arial" panose="020B0604020202020204" pitchFamily="34" charset="0"/>
                          <a:cs typeface="Arial" panose="020B0604020202020204" pitchFamily="34" charset="0"/>
                        </a:rPr>
                        <a:t>In </a:t>
                      </a:r>
                      <a:r>
                        <a:rPr lang="en-US" sz="1200" b="0" i="1" dirty="0">
                          <a:solidFill>
                            <a:schemeClr val="tx1"/>
                          </a:solidFill>
                          <a:latin typeface="Arial" panose="020B0604020202020204" pitchFamily="34" charset="0"/>
                          <a:cs typeface="Arial" panose="020B0604020202020204" pitchFamily="34" charset="0"/>
                        </a:rPr>
                        <a:t>Macbeth</a:t>
                      </a:r>
                      <a:r>
                        <a:rPr lang="en-US" sz="1200" b="0" dirty="0">
                          <a:solidFill>
                            <a:schemeClr val="tx1"/>
                          </a:solidFill>
                          <a:latin typeface="Arial" panose="020B0604020202020204" pitchFamily="34" charset="0"/>
                          <a:cs typeface="Arial" panose="020B0604020202020204" pitchFamily="34" charset="0"/>
                        </a:rPr>
                        <a:t>,</a:t>
                      </a:r>
                      <a:r>
                        <a:rPr lang="en-US" sz="1200" b="0" baseline="0" dirty="0">
                          <a:solidFill>
                            <a:schemeClr val="tx1"/>
                          </a:solidFill>
                          <a:latin typeface="Arial" panose="020B0604020202020204" pitchFamily="34" charset="0"/>
                          <a:cs typeface="Arial" panose="020B0604020202020204" pitchFamily="34" charset="0"/>
                        </a:rPr>
                        <a:t> Shakespeare</a:t>
                      </a:r>
                      <a:r>
                        <a:rPr lang="en-US" sz="1200" b="0" dirty="0">
                          <a:solidFill>
                            <a:schemeClr val="tx1"/>
                          </a:solidFill>
                          <a:latin typeface="Arial" panose="020B0604020202020204" pitchFamily="34" charset="0"/>
                          <a:cs typeface="Arial" panose="020B0604020202020204" pitchFamily="34" charset="0"/>
                        </a:rPr>
                        <a:t> uses the motif of</a:t>
                      </a:r>
                      <a:r>
                        <a:rPr lang="en-US" sz="1200" b="0" baseline="0" dirty="0">
                          <a:solidFill>
                            <a:schemeClr val="tx1"/>
                          </a:solidFill>
                          <a:latin typeface="Arial" panose="020B0604020202020204" pitchFamily="34" charset="0"/>
                          <a:cs typeface="Arial" panose="020B0604020202020204" pitchFamily="34" charset="0"/>
                        </a:rPr>
                        <a:t> hallucinations as reminders of </a:t>
                      </a:r>
                      <a:r>
                        <a:rPr lang="en-US" sz="1200" b="0" dirty="0">
                          <a:solidFill>
                            <a:schemeClr val="tx1"/>
                          </a:solidFill>
                          <a:latin typeface="Arial" panose="020B0604020202020204" pitchFamily="34" charset="0"/>
                          <a:cs typeface="Arial" panose="020B0604020202020204" pitchFamily="34" charset="0"/>
                        </a:rPr>
                        <a:t>Macbeth</a:t>
                      </a:r>
                      <a:r>
                        <a:rPr lang="en-US" sz="1200" b="0" baseline="0" dirty="0">
                          <a:solidFill>
                            <a:schemeClr val="tx1"/>
                          </a:solidFill>
                          <a:latin typeface="Arial" panose="020B0604020202020204" pitchFamily="34" charset="0"/>
                          <a:cs typeface="Arial" panose="020B0604020202020204" pitchFamily="34" charset="0"/>
                        </a:rPr>
                        <a:t> and Lady Macbeth’s</a:t>
                      </a:r>
                      <a:r>
                        <a:rPr lang="en-GB" sz="1200" b="0" baseline="0" dirty="0">
                          <a:solidFill>
                            <a:schemeClr val="tx1"/>
                          </a:solidFill>
                          <a:latin typeface="Arial" panose="020B0604020202020204" pitchFamily="34" charset="0"/>
                          <a:cs typeface="Arial" panose="020B0604020202020204" pitchFamily="34" charset="0"/>
                        </a:rPr>
                        <a:t> joint responsibility for the growing body count as they kill more and more people after King Duncan</a:t>
                      </a:r>
                      <a:r>
                        <a:rPr lang="en-US" sz="1200" b="0" dirty="0">
                          <a:solidFill>
                            <a:schemeClr val="tx1"/>
                          </a:solidFill>
                          <a:latin typeface="Arial" panose="020B0604020202020204" pitchFamily="34" charset="0"/>
                          <a:cs typeface="Arial" panose="020B0604020202020204" pitchFamily="34" charset="0"/>
                        </a:rPr>
                        <a:t>. </a:t>
                      </a:r>
                    </a:p>
                    <a:p>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1023395">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The</a:t>
                      </a:r>
                      <a:r>
                        <a:rPr lang="en-US" sz="1200" baseline="0" dirty="0">
                          <a:latin typeface="Arial" panose="020B0604020202020204" pitchFamily="34" charset="0"/>
                          <a:cs typeface="Arial" panose="020B0604020202020204" pitchFamily="34" charset="0"/>
                        </a:rPr>
                        <a:t> hallucinations in </a:t>
                      </a:r>
                      <a:r>
                        <a:rPr lang="en-US" sz="1200" i="1" baseline="0" dirty="0">
                          <a:latin typeface="Arial" panose="020B0604020202020204" pitchFamily="34" charset="0"/>
                          <a:cs typeface="Arial" panose="020B0604020202020204" pitchFamily="34" charset="0"/>
                        </a:rPr>
                        <a:t>Macbeth</a:t>
                      </a:r>
                      <a:r>
                        <a:rPr lang="en-US" sz="1200" dirty="0">
                          <a:latin typeface="Arial" panose="020B0604020202020204" pitchFamily="34" charset="0"/>
                          <a:cs typeface="Arial" panose="020B0604020202020204" pitchFamily="34" charset="0"/>
                        </a:rPr>
                        <a:t> are mostly</a:t>
                      </a:r>
                      <a:r>
                        <a:rPr lang="en-US" sz="1200" baseline="0" dirty="0">
                          <a:latin typeface="Arial" panose="020B0604020202020204" pitchFamily="34" charset="0"/>
                          <a:cs typeface="Arial" panose="020B0604020202020204" pitchFamily="34" charset="0"/>
                        </a:rPr>
                        <a:t> based </a:t>
                      </a:r>
                      <a:r>
                        <a:rPr lang="en-US" sz="1200" dirty="0">
                          <a:latin typeface="Arial" panose="020B0604020202020204" pitchFamily="34" charset="0"/>
                          <a:cs typeface="Arial" panose="020B0604020202020204" pitchFamily="34" charset="0"/>
                        </a:rPr>
                        <a:t>on violence,</a:t>
                      </a:r>
                      <a:r>
                        <a:rPr lang="en-US" sz="1200" baseline="0" dirty="0">
                          <a:latin typeface="Arial" panose="020B0604020202020204" pitchFamily="34" charset="0"/>
                          <a:cs typeface="Arial" panose="020B0604020202020204" pitchFamily="34" charset="0"/>
                        </a:rPr>
                        <a:t> often scaring </a:t>
                      </a:r>
                      <a:r>
                        <a:rPr lang="en-US" sz="1200" i="0" baseline="0" dirty="0">
                          <a:latin typeface="Arial" panose="020B0604020202020204" pitchFamily="34" charset="0"/>
                          <a:cs typeface="Arial" panose="020B0604020202020204" pitchFamily="34" charset="0"/>
                        </a:rPr>
                        <a:t>Macbeth as he shows</a:t>
                      </a:r>
                      <a:r>
                        <a:rPr lang="en-US" sz="1200" i="1" baseline="0" dirty="0">
                          <a:latin typeface="Arial" panose="020B0604020202020204" pitchFamily="34" charset="0"/>
                          <a:cs typeface="Arial" panose="020B0604020202020204" pitchFamily="34" charset="0"/>
                        </a:rPr>
                        <a:t> </a:t>
                      </a:r>
                      <a:r>
                        <a:rPr lang="en-US" sz="1200" i="0" baseline="0" dirty="0">
                          <a:latin typeface="Arial" panose="020B0604020202020204" pitchFamily="34" charset="0"/>
                          <a:cs typeface="Arial" panose="020B0604020202020204" pitchFamily="34" charset="0"/>
                        </a:rPr>
                        <a:t>crazed</a:t>
                      </a:r>
                      <a:r>
                        <a:rPr lang="en-US" sz="1200" baseline="0" dirty="0">
                          <a:latin typeface="Arial" panose="020B0604020202020204" pitchFamily="34" charset="0"/>
                          <a:cs typeface="Arial" panose="020B0604020202020204" pitchFamily="34" charset="0"/>
                        </a:rPr>
                        <a:t> guilt for his actions</a:t>
                      </a:r>
                      <a:r>
                        <a:rPr lang="en-US" sz="1200" dirty="0">
                          <a:latin typeface="Arial" panose="020B0604020202020204" pitchFamily="34" charset="0"/>
                          <a:cs typeface="Arial" panose="020B0604020202020204" pitchFamily="34" charset="0"/>
                        </a:rPr>
                        <a:t>. </a:t>
                      </a:r>
                    </a:p>
                    <a:p>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973439945"/>
                  </a:ext>
                </a:extLst>
              </a:tr>
              <a:tr h="1023395">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When he is about to kill Duncan, Macbeth sees a dagger floating in the air. Covered with blood and pointed toward the king’s chamber, the dagger represents the bloody deed that he is about to commit and show’s his weakening mental state.</a:t>
                      </a:r>
                      <a:endParaRPr lang="en-US" sz="1200" dirty="0">
                        <a:latin typeface="Arial" panose="020B0604020202020204" pitchFamily="34" charset="0"/>
                        <a:cs typeface="Arial" panose="020B0604020202020204" pitchFamily="34" charset="0"/>
                      </a:endParaRPr>
                    </a:p>
                    <a:p>
                      <a:endParaRPr lang="en-GB"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507662133"/>
                  </a:ext>
                </a:extLst>
              </a:tr>
              <a:tr h="1355655">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For</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example, later</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 he sees his former friend, Banquo’s ghost sitting in a chair at a feast, picking at</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his conscience and </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reminding him that</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he murdered someone so close. </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The seemingly tough Lady Macbeth also eventually gives way to visions, as she sleepwalks and believes that her hands are stained with blood that cannot be washed away by any amount of water. </a:t>
                      </a:r>
                      <a:endParaRPr lang="en-US" sz="1200" dirty="0">
                        <a:latin typeface="Arial" panose="020B0604020202020204" pitchFamily="34" charset="0"/>
                        <a:cs typeface="Arial" panose="020B0604020202020204" pitchFamily="34" charset="0"/>
                      </a:endParaRPr>
                    </a:p>
                    <a:p>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41701131"/>
                  </a:ext>
                </a:extLst>
              </a:tr>
              <a:tr h="976970">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In each case, it is ambiguous whether the vision is real or not</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there</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 but, in both cases, the Macbeths read them uniformly as supernatural signs of their guilt from an</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evil force (presented in the form of the witches)</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a:t>
                      </a:r>
                      <a:endParaRPr lang="en-US" sz="1200" dirty="0">
                        <a:latin typeface="Arial" panose="020B0604020202020204" pitchFamily="34" charset="0"/>
                        <a:cs typeface="Arial" panose="020B0604020202020204" pitchFamily="34" charset="0"/>
                      </a:endParaRPr>
                    </a:p>
                    <a:p>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891908752"/>
                  </a:ext>
                </a:extLst>
              </a:tr>
            </a:tbl>
          </a:graphicData>
        </a:graphic>
      </p:graphicFrame>
      <p:pic>
        <p:nvPicPr>
          <p:cNvPr id="4" name="Picture 3"/>
          <p:cNvPicPr>
            <a:picLocks noChangeAspect="1"/>
          </p:cNvPicPr>
          <p:nvPr/>
        </p:nvPicPr>
        <p:blipFill>
          <a:blip r:embed="rId3"/>
          <a:stretch>
            <a:fillRect/>
          </a:stretch>
        </p:blipFill>
        <p:spPr>
          <a:xfrm>
            <a:off x="2716014" y="7038522"/>
            <a:ext cx="2091513" cy="1994642"/>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27547" y="6890534"/>
            <a:ext cx="1708576" cy="2290618"/>
          </a:xfrm>
          <a:prstGeom prst="rect">
            <a:avLst/>
          </a:prstGeom>
        </p:spPr>
      </p:pic>
    </p:spTree>
    <p:extLst>
      <p:ext uri="{BB962C8B-B14F-4D97-AF65-F5344CB8AC3E}">
        <p14:creationId xmlns:p14="http://schemas.microsoft.com/office/powerpoint/2010/main" val="22054345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785410052"/>
              </p:ext>
            </p:extLst>
          </p:nvPr>
        </p:nvGraphicFramePr>
        <p:xfrm>
          <a:off x="341711" y="1106642"/>
          <a:ext cx="6074964" cy="7878330"/>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543236">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955105">
                <a:tc>
                  <a:txBody>
                    <a:bodyPr/>
                    <a:lstStyle/>
                    <a:p>
                      <a:r>
                        <a:rPr lang="en-US" sz="1200" dirty="0">
                          <a:latin typeface="Arial" panose="020B0604020202020204" pitchFamily="34" charset="0"/>
                          <a:cs typeface="Arial" panose="020B0604020202020204" pitchFamily="34" charset="0"/>
                        </a:rPr>
                        <a:t>Why does Shakespeare use the motif of hallucinations?</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955105">
                <a:tc>
                  <a:txBody>
                    <a:bodyPr/>
                    <a:lstStyle/>
                    <a:p>
                      <a:r>
                        <a:rPr lang="en-US" sz="1200" dirty="0">
                          <a:latin typeface="Arial" panose="020B0604020202020204" pitchFamily="34" charset="0"/>
                          <a:cs typeface="Arial" panose="020B0604020202020204" pitchFamily="34" charset="0"/>
                        </a:rPr>
                        <a:t>What are the hallucinations mostly based on?</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54323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955105">
                <a:tc>
                  <a:txBody>
                    <a:bodyPr/>
                    <a:lstStyle/>
                    <a:p>
                      <a:r>
                        <a:rPr lang="en-US" sz="1200" dirty="0">
                          <a:latin typeface="Arial" panose="020B0604020202020204" pitchFamily="34" charset="0"/>
                          <a:cs typeface="Arial" panose="020B0604020202020204" pitchFamily="34" charset="0"/>
                        </a:rPr>
                        <a:t>What hallucination</a:t>
                      </a:r>
                      <a:r>
                        <a:rPr lang="en-US" sz="1200" baseline="0" dirty="0">
                          <a:latin typeface="Arial" panose="020B0604020202020204" pitchFamily="34" charset="0"/>
                          <a:cs typeface="Arial" panose="020B0604020202020204" pitchFamily="34" charset="0"/>
                        </a:rPr>
                        <a:t> does Macbeth have before killing King Duncan?</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955105">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this first hallucination represent?</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955105">
                <a:tc>
                  <a:txBody>
                    <a:bodyPr/>
                    <a:lstStyle/>
                    <a:p>
                      <a:r>
                        <a:rPr lang="en-US" sz="1200" dirty="0">
                          <a:latin typeface="Arial" panose="020B0604020202020204" pitchFamily="34" charset="0"/>
                          <a:cs typeface="Arial" panose="020B0604020202020204" pitchFamily="34" charset="0"/>
                        </a:rPr>
                        <a:t>Who is Banquo?</a:t>
                      </a:r>
                      <a:r>
                        <a:rPr lang="en-US" sz="1200" baseline="0" dirty="0">
                          <a:latin typeface="Arial" panose="020B0604020202020204" pitchFamily="34" charset="0"/>
                          <a:cs typeface="Arial" panose="020B0604020202020204" pitchFamily="34" charset="0"/>
                        </a:rPr>
                        <a:t> What hallucination does Macbeth have of him?</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r h="2016333">
                <a:tc>
                  <a:txBody>
                    <a:bodyPr/>
                    <a:lstStyle/>
                    <a:p>
                      <a:r>
                        <a:rPr lang="en-US" sz="1200" dirty="0">
                          <a:latin typeface="Arial" panose="020B0604020202020204" pitchFamily="34" charset="0"/>
                          <a:cs typeface="Arial" panose="020B0604020202020204" pitchFamily="34" charset="0"/>
                        </a:rPr>
                        <a:t>Who</a:t>
                      </a:r>
                      <a:r>
                        <a:rPr lang="en-US" sz="1200" baseline="0" dirty="0">
                          <a:latin typeface="Arial" panose="020B0604020202020204" pitchFamily="34" charset="0"/>
                          <a:cs typeface="Arial" panose="020B0604020202020204" pitchFamily="34" charset="0"/>
                        </a:rPr>
                        <a:t> do the Macbeths think are to blame for their visions? Why do you think this is?</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05382541"/>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381273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Practice 11  </a:t>
            </a:r>
            <a:r>
              <a:rPr lang="en-GB" altLang="en-US" sz="2000" dirty="0">
                <a:solidFill>
                  <a:srgbClr val="FFFFFF"/>
                </a:solidFill>
                <a:latin typeface="Arial Rounded MT Bold" panose="020F0704030504030204" pitchFamily="34" charset="0"/>
              </a:rPr>
              <a:t>- </a:t>
            </a:r>
            <a:r>
              <a:rPr kumimoji="0" lang="en-GB" altLang="en-US" sz="2000" b="0" i="0" u="none" strike="noStrike" cap="none" normalizeH="0" baseline="0" dirty="0">
                <a:ln>
                  <a:noFill/>
                </a:ln>
                <a:solidFill>
                  <a:srgbClr val="FFFFFF"/>
                </a:solidFill>
                <a:effectLst/>
                <a:latin typeface="Arial Rounded MT Bold" panose="020F0704030504030204" pitchFamily="34" charset="0"/>
              </a:rPr>
              <a:t> Fate and</a:t>
            </a:r>
            <a:r>
              <a:rPr kumimoji="0" lang="en-GB" altLang="en-US" sz="2000" b="0" i="0" u="none" strike="noStrike" cap="none" normalizeH="0" dirty="0">
                <a:ln>
                  <a:noFill/>
                </a:ln>
                <a:solidFill>
                  <a:srgbClr val="FFFFFF"/>
                </a:solidFill>
                <a:effectLst/>
                <a:latin typeface="Arial Rounded MT Bold" panose="020F0704030504030204" pitchFamily="34" charset="0"/>
              </a:rPr>
              <a:t> Prophecies</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739550141"/>
              </p:ext>
            </p:extLst>
          </p:nvPr>
        </p:nvGraphicFramePr>
        <p:xfrm>
          <a:off x="454230" y="1039216"/>
          <a:ext cx="5908288" cy="6885471"/>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14222">
                <a:tc>
                  <a:txBody>
                    <a:bodyPr/>
                    <a:lstStyle/>
                    <a:p>
                      <a:r>
                        <a:rPr lang="en-GB" sz="1200" b="0" dirty="0">
                          <a:solidFill>
                            <a:schemeClr val="tx1"/>
                          </a:solidFill>
                          <a:latin typeface="Arial" panose="020B0604020202020204" pitchFamily="34" charset="0"/>
                          <a:cs typeface="Arial" panose="020B0604020202020204" pitchFamily="34" charset="0"/>
                        </a:rPr>
                        <a:t>From the moment the witches tell Macbeth and his friend,</a:t>
                      </a:r>
                      <a:r>
                        <a:rPr lang="en-GB" sz="1200" b="0" baseline="0" dirty="0">
                          <a:solidFill>
                            <a:schemeClr val="tx1"/>
                          </a:solidFill>
                          <a:latin typeface="Arial" panose="020B0604020202020204" pitchFamily="34" charset="0"/>
                          <a:cs typeface="Arial" panose="020B0604020202020204" pitchFamily="34" charset="0"/>
                        </a:rPr>
                        <a:t> </a:t>
                      </a:r>
                      <a:r>
                        <a:rPr lang="en-GB" sz="1200" b="0" dirty="0">
                          <a:solidFill>
                            <a:schemeClr val="tx1"/>
                          </a:solidFill>
                          <a:latin typeface="Arial" panose="020B0604020202020204" pitchFamily="34" charset="0"/>
                          <a:cs typeface="Arial" panose="020B0604020202020204" pitchFamily="34" charset="0"/>
                        </a:rPr>
                        <a:t>Banquo their prophecies, (Macbeth call him Thane of Cawdor and tell him he is</a:t>
                      </a:r>
                      <a:r>
                        <a:rPr lang="en-GB" sz="1200" b="0" baseline="0" dirty="0">
                          <a:solidFill>
                            <a:schemeClr val="tx1"/>
                          </a:solidFill>
                          <a:latin typeface="Arial" panose="020B0604020202020204" pitchFamily="34" charset="0"/>
                          <a:cs typeface="Arial" panose="020B0604020202020204" pitchFamily="34" charset="0"/>
                        </a:rPr>
                        <a:t> going to become a king and that Banquo will have children who are kings) </a:t>
                      </a:r>
                      <a:r>
                        <a:rPr lang="en-GB" sz="1200" b="0" dirty="0">
                          <a:solidFill>
                            <a:schemeClr val="tx1"/>
                          </a:solidFill>
                          <a:latin typeface="Arial" panose="020B0604020202020204" pitchFamily="34" charset="0"/>
                          <a:cs typeface="Arial" panose="020B0604020202020204" pitchFamily="34" charset="0"/>
                        </a:rPr>
                        <a:t>both the characters and the audience are forced to wonder about fate.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r>
                        <a:rPr lang="en-GB" sz="1200" b="0" dirty="0">
                          <a:solidFill>
                            <a:schemeClr val="tx1"/>
                          </a:solidFill>
                          <a:latin typeface="Arial" panose="020B0604020202020204" pitchFamily="34" charset="0"/>
                          <a:cs typeface="Arial" panose="020B0604020202020204" pitchFamily="34" charset="0"/>
                        </a:rPr>
                        <a:t>They</a:t>
                      </a:r>
                      <a:r>
                        <a:rPr lang="en-GB" sz="1200" b="0" baseline="0" dirty="0">
                          <a:solidFill>
                            <a:schemeClr val="tx1"/>
                          </a:solidFill>
                          <a:latin typeface="Arial" panose="020B0604020202020204" pitchFamily="34" charset="0"/>
                          <a:cs typeface="Arial" panose="020B0604020202020204" pitchFamily="34" charset="0"/>
                        </a:rPr>
                        <a:t> don’t know whether this fate is true, whether</a:t>
                      </a:r>
                      <a:r>
                        <a:rPr lang="en-GB" sz="1200" b="0" dirty="0">
                          <a:solidFill>
                            <a:schemeClr val="tx1"/>
                          </a:solidFill>
                          <a:latin typeface="Arial" panose="020B0604020202020204" pitchFamily="34" charset="0"/>
                          <a:cs typeface="Arial" panose="020B0604020202020204" pitchFamily="34" charset="0"/>
                        </a:rPr>
                        <a:t> action is necessary to make these</a:t>
                      </a:r>
                      <a:r>
                        <a:rPr lang="en-GB" sz="1200" b="0" baseline="0" dirty="0">
                          <a:solidFill>
                            <a:schemeClr val="tx1"/>
                          </a:solidFill>
                          <a:latin typeface="Arial" panose="020B0604020202020204" pitchFamily="34" charset="0"/>
                          <a:cs typeface="Arial" panose="020B0604020202020204" pitchFamily="34" charset="0"/>
                        </a:rPr>
                        <a:t> things happen</a:t>
                      </a:r>
                      <a:r>
                        <a:rPr lang="en-GB" sz="1200" b="0" dirty="0">
                          <a:solidFill>
                            <a:schemeClr val="tx1"/>
                          </a:solidFill>
                          <a:latin typeface="Arial" panose="020B0604020202020204" pitchFamily="34" charset="0"/>
                          <a:cs typeface="Arial" panose="020B0604020202020204" pitchFamily="34" charset="0"/>
                        </a:rPr>
                        <a:t> or whether the prophecy will come true no matter what one does. Macbeth seems happy and wants to know more</a:t>
                      </a:r>
                      <a:r>
                        <a:rPr lang="en-GB" sz="1200" b="0" baseline="0" dirty="0">
                          <a:solidFill>
                            <a:schemeClr val="tx1"/>
                          </a:solidFill>
                          <a:latin typeface="Arial" panose="020B0604020202020204" pitchFamily="34" charset="0"/>
                          <a:cs typeface="Arial" panose="020B0604020202020204" pitchFamily="34" charset="0"/>
                        </a:rPr>
                        <a:t> from them, but Banquo laughs at them.</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514222">
                <a:tc>
                  <a:txBody>
                    <a:bodyPr/>
                    <a:lstStyle/>
                    <a:p>
                      <a:r>
                        <a:rPr lang="en-GB" sz="1200" b="0" dirty="0">
                          <a:solidFill>
                            <a:schemeClr val="tx1"/>
                          </a:solidFill>
                          <a:latin typeface="Arial" panose="020B0604020202020204" pitchFamily="34" charset="0"/>
                          <a:cs typeface="Arial" panose="020B0604020202020204" pitchFamily="34" charset="0"/>
                        </a:rPr>
                        <a:t>Unlike Banquo, Macbeth acts: he kills Duncan. Macbeth tries to master fate, to make fate conform to exactly what he wants. But, of course, fate doesn't work that way. By trying to master fate once, Macbeth puts himself in the position of having to master fate always.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67551">
                <a:tc>
                  <a:txBody>
                    <a:bodyPr/>
                    <a:lstStyle/>
                    <a:p>
                      <a:r>
                        <a:rPr lang="en-GB" sz="1200" b="0" dirty="0">
                          <a:solidFill>
                            <a:schemeClr val="tx1"/>
                          </a:solidFill>
                          <a:latin typeface="Arial" panose="020B0604020202020204" pitchFamily="34" charset="0"/>
                          <a:cs typeface="Arial" panose="020B0604020202020204" pitchFamily="34" charset="0"/>
                        </a:rPr>
                        <a:t>At every instant, he has to struggle against those parts of the witches' prophecies that don't favour him.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611043">
                <a:tc>
                  <a:txBody>
                    <a:bodyPr/>
                    <a:lstStyle/>
                    <a:p>
                      <a:r>
                        <a:rPr lang="en-GB" sz="1200" dirty="0">
                          <a:latin typeface="Arial" panose="020B0604020202020204" pitchFamily="34" charset="0"/>
                          <a:cs typeface="Arial" panose="020B0604020202020204" pitchFamily="34" charset="0"/>
                        </a:rPr>
                        <a:t>Ultimately, Macbeth becomes so obsessed with his fate that he becomes delusional: he becomes unable to see the half-truths behind the witches' prophecies. By trying to master fate, he brings himself to ruin.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973439945"/>
                  </a:ext>
                </a:extLst>
              </a:tr>
              <a:tr h="611043">
                <a:tc>
                  <a:txBody>
                    <a:bodyPr/>
                    <a:lstStyle/>
                    <a:p>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A character named Ross</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arrives shortly after to announce that Macbeth has been given the title of Thane of Cawdor. As a result, however, Macbeth believes the Witches and can’t stop thinking about being king. He does become king, just as the prophecy stated, but the Witches didn’t tell him he had to kill King Duncan first. He chooses to do that himself.</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091089395"/>
                  </a:ext>
                </a:extLst>
              </a:tr>
              <a:tr h="619846">
                <a:tc>
                  <a:txBody>
                    <a:bodyPr/>
                    <a:lstStyle/>
                    <a:p>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Macbeth tries to cheat fate by killing Banquo</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after the</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Witches predict that Banquo’s children will be the future kings. Macbeth feels cheated. He has damned himself for someone else’s children. He manages to have his friend assassinated, but unfortunately for Macbeth, Banquo’s son,</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a:t>
                      </a:r>
                      <a:r>
                        <a:rPr lang="en-GB" sz="1200" b="0" i="0" u="none" strike="noStrike" kern="1200" dirty="0" err="1">
                          <a:solidFill>
                            <a:schemeClr val="dk1"/>
                          </a:solidFill>
                          <a:effectLst/>
                          <a:latin typeface="Arial" panose="020B0604020202020204" pitchFamily="34" charset="0"/>
                          <a:ea typeface="+mn-ea"/>
                          <a:cs typeface="Arial" panose="020B0604020202020204" pitchFamily="34" charset="0"/>
                        </a:rPr>
                        <a:t>Fleance</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escapes.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r h="619846">
                <a:tc>
                  <a:txBody>
                    <a:bodyPr/>
                    <a:lstStyle/>
                    <a:p>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The Goddess of witchcraft,</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Hecate is disgusted at Macbeth trying to cheat fate and sets out to cruelly destroy him,</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saying ‘</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He shall spurn fate, scorn death, and bear</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h</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is hopes '</a:t>
                      </a:r>
                      <a:r>
                        <a:rPr lang="en-GB" sz="1200" b="0" i="0" u="none" strike="noStrike" kern="1200" dirty="0" err="1">
                          <a:solidFill>
                            <a:schemeClr val="dk1"/>
                          </a:solidFill>
                          <a:effectLst/>
                          <a:latin typeface="Arial" panose="020B0604020202020204" pitchFamily="34" charset="0"/>
                          <a:ea typeface="+mn-ea"/>
                          <a:cs typeface="Arial" panose="020B0604020202020204" pitchFamily="34" charset="0"/>
                        </a:rPr>
                        <a:t>bove</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wisdom, grace, and fear.’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11379393"/>
                  </a:ext>
                </a:extLst>
              </a:tr>
              <a:tr h="0">
                <a:tc>
                  <a:txBody>
                    <a:bodyPr/>
                    <a:lstStyle/>
                    <a:p>
                      <a:r>
                        <a:rPr lang="en-US" sz="1200" dirty="0">
                          <a:latin typeface="Arial" panose="020B0604020202020204" pitchFamily="34" charset="0"/>
                          <a:cs typeface="Arial" panose="020B0604020202020204" pitchFamily="34" charset="0"/>
                        </a:rPr>
                        <a:t>In</a:t>
                      </a:r>
                      <a:r>
                        <a:rPr lang="en-US" sz="1200" baseline="0" dirty="0">
                          <a:latin typeface="Arial" panose="020B0604020202020204" pitchFamily="34" charset="0"/>
                          <a:cs typeface="Arial" panose="020B0604020202020204" pitchFamily="34" charset="0"/>
                        </a:rPr>
                        <a:t> the end, </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Macbeth ignored the Witches’ warning to ‘</a:t>
                      </a:r>
                      <a:r>
                        <a:rPr lang="en-GB" sz="1200" dirty="0">
                          <a:latin typeface="Arial" panose="020B0604020202020204" pitchFamily="34" charset="0"/>
                          <a:cs typeface="Arial" panose="020B0604020202020204" pitchFamily="34" charset="0"/>
                        </a:rPr>
                        <a:t>Beware Macduff’</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 As fate will have it, Macduff is the one man who can destroy him. Macbeth dies as he has lived: violently. Hecate</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 had this planned out all along.</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708560832"/>
                  </a:ext>
                </a:extLst>
              </a:tr>
            </a:tbl>
          </a:graphicData>
        </a:graphic>
      </p:graphicFrame>
      <p:sp>
        <p:nvSpPr>
          <p:cNvPr id="2" name="Rectangle 1">
            <a:extLst>
              <a:ext uri="{FF2B5EF4-FFF2-40B4-BE49-F238E27FC236}">
                <a16:creationId xmlns:a16="http://schemas.microsoft.com/office/drawing/2014/main" id="{00C89814-B0A1-9C4D-9B56-2E31559468C9}"/>
              </a:ext>
            </a:extLst>
          </p:cNvPr>
          <p:cNvSpPr/>
          <p:nvPr/>
        </p:nvSpPr>
        <p:spPr>
          <a:xfrm>
            <a:off x="454230" y="8299170"/>
            <a:ext cx="6175170" cy="646331"/>
          </a:xfrm>
          <a:prstGeom prst="rect">
            <a:avLst/>
          </a:prstGeom>
        </p:spPr>
        <p:txBody>
          <a:bodyPr wrap="square">
            <a:spAutoFit/>
          </a:bodyPr>
          <a:lstStyle/>
          <a:p>
            <a:r>
              <a:rPr lang="en-US" sz="1200" b="1" dirty="0">
                <a:latin typeface="Arial" panose="020B0604020202020204" pitchFamily="34" charset="0"/>
                <a:cs typeface="Arial" panose="020B0604020202020204" pitchFamily="34" charset="0"/>
              </a:rPr>
              <a:t>Glossary:</a:t>
            </a:r>
          </a:p>
          <a:p>
            <a:r>
              <a:rPr lang="en-US" sz="1200" b="1" i="1" dirty="0">
                <a:latin typeface="Arial" panose="020B0604020202020204" pitchFamily="34" charset="0"/>
                <a:cs typeface="Arial" panose="020B0604020202020204" pitchFamily="34" charset="0"/>
              </a:rPr>
              <a:t>Fate </a:t>
            </a:r>
            <a:r>
              <a:rPr lang="en-US" sz="1200" i="1"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rPr>
              <a:t>the development of events outside a person's control, regarded as predetermined by a supernatural power.</a:t>
            </a:r>
            <a:endParaRPr lang="en-US"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30256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3298492335"/>
              </p:ext>
            </p:extLst>
          </p:nvPr>
        </p:nvGraphicFramePr>
        <p:xfrm>
          <a:off x="341711" y="966942"/>
          <a:ext cx="6074964" cy="7519832"/>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468076">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0">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did the witches say was Macbeth’s fate?</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468076">
                <a:tc>
                  <a:txBody>
                    <a:bodyPr/>
                    <a:lstStyle/>
                    <a:p>
                      <a:r>
                        <a:rPr lang="en-US" sz="1200" dirty="0">
                          <a:latin typeface="Arial" panose="020B0604020202020204" pitchFamily="34" charset="0"/>
                          <a:cs typeface="Arial" panose="020B0604020202020204" pitchFamily="34" charset="0"/>
                        </a:rPr>
                        <a:t>What do</a:t>
                      </a:r>
                      <a:r>
                        <a:rPr lang="en-US" sz="1200" baseline="0" dirty="0">
                          <a:latin typeface="Arial" panose="020B0604020202020204" pitchFamily="34" charset="0"/>
                          <a:cs typeface="Arial" panose="020B0604020202020204" pitchFamily="34" charset="0"/>
                        </a:rPr>
                        <a:t> they think about these predictions?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234478">
                <a:tc>
                  <a:txBody>
                    <a:bodyPr/>
                    <a:lstStyle/>
                    <a:p>
                      <a:r>
                        <a:rPr lang="en-US" sz="1200" dirty="0">
                          <a:latin typeface="Arial" panose="020B0604020202020204" pitchFamily="34" charset="0"/>
                          <a:cs typeface="Arial" panose="020B0604020202020204" pitchFamily="34" charset="0"/>
                        </a:rPr>
                        <a:t>What does Macbeth do to make the predictions come true?</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46807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634787">
                <a:tc>
                  <a:txBody>
                    <a:bodyPr/>
                    <a:lstStyle/>
                    <a:p>
                      <a:r>
                        <a:rPr lang="en-US" sz="1200" dirty="0">
                          <a:latin typeface="Arial" panose="020B0604020202020204" pitchFamily="34" charset="0"/>
                          <a:cs typeface="Arial" panose="020B0604020202020204" pitchFamily="34" charset="0"/>
                        </a:rPr>
                        <a:t>How does the witches message</a:t>
                      </a:r>
                      <a:r>
                        <a:rPr lang="en-US" sz="1200" baseline="0" dirty="0">
                          <a:latin typeface="Arial" panose="020B0604020202020204" pitchFamily="34" charset="0"/>
                          <a:cs typeface="Arial" panose="020B0604020202020204" pitchFamily="34" charset="0"/>
                        </a:rPr>
                        <a:t> change Macbeth as a person?</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468074">
                <a:tc>
                  <a:txBody>
                    <a:bodyPr/>
                    <a:lstStyle/>
                    <a:p>
                      <a:r>
                        <a:rPr lang="en-US" sz="1200" dirty="0">
                          <a:latin typeface="Arial" panose="020B0604020202020204" pitchFamily="34" charset="0"/>
                          <a:cs typeface="Arial" panose="020B0604020202020204" pitchFamily="34" charset="0"/>
                        </a:rPr>
                        <a:t>To stop Banquo having sons that are kings,</a:t>
                      </a:r>
                      <a:r>
                        <a:rPr lang="en-US" sz="1200" baseline="0" dirty="0">
                          <a:latin typeface="Arial" panose="020B0604020202020204" pitchFamily="34" charset="0"/>
                          <a:cs typeface="Arial" panose="020B0604020202020204" pitchFamily="34" charset="0"/>
                        </a:rPr>
                        <a:t> what does Macbeth do?</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468073">
                <a:tc>
                  <a:txBody>
                    <a:bodyPr/>
                    <a:lstStyle/>
                    <a:p>
                      <a:r>
                        <a:rPr lang="en-US" sz="1200" dirty="0">
                          <a:latin typeface="Arial" panose="020B0604020202020204" pitchFamily="34" charset="0"/>
                          <a:cs typeface="Arial" panose="020B0604020202020204" pitchFamily="34" charset="0"/>
                        </a:rPr>
                        <a:t>What does the Goddess of Witchcraft do to Macbeth when she finds out about him stopping</a:t>
                      </a:r>
                      <a:r>
                        <a:rPr lang="en-US" sz="1200" baseline="0" dirty="0">
                          <a:latin typeface="Arial" panose="020B0604020202020204" pitchFamily="34" charset="0"/>
                          <a:cs typeface="Arial" panose="020B0604020202020204" pitchFamily="34" charset="0"/>
                        </a:rPr>
                        <a:t> Banquo’s fate?</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023400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58F1E405-542A-9B43-8E6D-B38386D752AF}"/>
              </a:ext>
            </a:extLst>
          </p:cNvPr>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200" b="0" i="0" u="none" strike="noStrike" cap="none" normalizeH="0" baseline="0" dirty="0">
                <a:ln>
                  <a:noFill/>
                </a:ln>
                <a:solidFill>
                  <a:srgbClr val="FFFFFF"/>
                </a:solidFill>
                <a:effectLst/>
                <a:latin typeface="Arial Rounded MT Bold" panose="020F0704030504030204" pitchFamily="34" charset="0"/>
              </a:rPr>
              <a:t>Literacy Task – </a:t>
            </a:r>
            <a:r>
              <a:rPr lang="en-GB" altLang="en-US" sz="2200" dirty="0">
                <a:solidFill>
                  <a:srgbClr val="FFFFFF"/>
                </a:solidFill>
                <a:latin typeface="Arial Rounded MT Bold" panose="020F0704030504030204" pitchFamily="34" charset="0"/>
              </a:rPr>
              <a:t>Macbeth</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TextBox 3">
            <a:extLst>
              <a:ext uri="{FF2B5EF4-FFF2-40B4-BE49-F238E27FC236}">
                <a16:creationId xmlns:a16="http://schemas.microsoft.com/office/drawing/2014/main" id="{EB0B64E1-0C27-C04F-844D-869A0DE8E402}"/>
              </a:ext>
            </a:extLst>
          </p:cNvPr>
          <p:cNvSpPr txBox="1"/>
          <p:nvPr/>
        </p:nvSpPr>
        <p:spPr>
          <a:xfrm>
            <a:off x="211598" y="972714"/>
            <a:ext cx="6371303" cy="230832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At the start of the play (Act 1, Scene 2) the bleeding Captain speaks about how Macbeth showed bravery as he fought through the massive "swarm" of enemy soldiers to get to the traitorous </a:t>
            </a:r>
            <a:r>
              <a:rPr lang="en-GB" sz="1200" dirty="0" err="1">
                <a:latin typeface="Arial" panose="020B0604020202020204" pitchFamily="34" charset="0"/>
                <a:cs typeface="Arial" panose="020B0604020202020204" pitchFamily="34" charset="0"/>
              </a:rPr>
              <a:t>Macdonwald</a:t>
            </a:r>
            <a:r>
              <a:rPr lang="en-GB" sz="1200" dirty="0">
                <a:latin typeface="Arial" panose="020B0604020202020204" pitchFamily="34" charset="0"/>
                <a:cs typeface="Arial" panose="020B0604020202020204" pitchFamily="34" charset="0"/>
              </a:rPr>
              <a:t>, who he then killed and cut to pieces with his sword. The battle flared up again when the "Norwegian Lord" brought new men to the field, but even this didn't stop Macbeth, as he battled back twice as well as before to win the battle.</a:t>
            </a: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Look at the following words that </a:t>
            </a:r>
            <a:r>
              <a:rPr lang="en-US" sz="1200" i="1" dirty="0">
                <a:latin typeface="Arial" panose="020B0604020202020204" pitchFamily="34" charset="0"/>
                <a:cs typeface="Arial" panose="020B0604020202020204" pitchFamily="34" charset="0"/>
              </a:rPr>
              <a:t>might</a:t>
            </a:r>
            <a:r>
              <a:rPr lang="en-US" sz="1200" dirty="0">
                <a:latin typeface="Arial" panose="020B0604020202020204" pitchFamily="34" charset="0"/>
                <a:cs typeface="Arial" panose="020B0604020202020204" pitchFamily="34" charset="0"/>
              </a:rPr>
              <a:t> be true of Macbeth:</a:t>
            </a:r>
          </a:p>
          <a:p>
            <a:r>
              <a:rPr lang="en-US" sz="1200" b="1" dirty="0">
                <a:latin typeface="Arial" panose="020B0604020202020204" pitchFamily="34" charset="0"/>
                <a:cs typeface="Arial" panose="020B0604020202020204" pitchFamily="34" charset="0"/>
              </a:rPr>
              <a:t>innocent    reckless    heroic    strong    courageous    violent    cowardly</a:t>
            </a:r>
          </a:p>
          <a:p>
            <a:endParaRPr lang="en-US" sz="1200" b="1"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In the table below, put the words in rank order, with the word you least agree with at the bottom. Then, in the right-hand column, you need to explain why you agree or disagree with the word:</a:t>
            </a:r>
          </a:p>
        </p:txBody>
      </p:sp>
      <p:graphicFrame>
        <p:nvGraphicFramePr>
          <p:cNvPr id="5" name="Table 4">
            <a:extLst>
              <a:ext uri="{FF2B5EF4-FFF2-40B4-BE49-F238E27FC236}">
                <a16:creationId xmlns:a16="http://schemas.microsoft.com/office/drawing/2014/main" id="{3C7ECB47-26AB-A943-B9B7-EF0602ACC028}"/>
              </a:ext>
            </a:extLst>
          </p:cNvPr>
          <p:cNvGraphicFramePr>
            <a:graphicFrameLocks noGrp="1"/>
          </p:cNvGraphicFramePr>
          <p:nvPr>
            <p:extLst>
              <p:ext uri="{D42A27DB-BD31-4B8C-83A1-F6EECF244321}">
                <p14:modId xmlns:p14="http://schemas.microsoft.com/office/powerpoint/2010/main" val="672354479"/>
              </p:ext>
            </p:extLst>
          </p:nvPr>
        </p:nvGraphicFramePr>
        <p:xfrm>
          <a:off x="431800" y="3429000"/>
          <a:ext cx="5930900" cy="5262880"/>
        </p:xfrm>
        <a:graphic>
          <a:graphicData uri="http://schemas.openxmlformats.org/drawingml/2006/table">
            <a:tbl>
              <a:tblPr firstRow="1" bandRow="1">
                <a:tableStyleId>{5C22544A-7EE6-4342-B048-85BDC9FD1C3A}</a:tableStyleId>
              </a:tblPr>
              <a:tblGrid>
                <a:gridCol w="1710837">
                  <a:extLst>
                    <a:ext uri="{9D8B030D-6E8A-4147-A177-3AD203B41FA5}">
                      <a16:colId xmlns:a16="http://schemas.microsoft.com/office/drawing/2014/main" val="4094973493"/>
                    </a:ext>
                  </a:extLst>
                </a:gridCol>
                <a:gridCol w="4220063">
                  <a:extLst>
                    <a:ext uri="{9D8B030D-6E8A-4147-A177-3AD203B41FA5}">
                      <a16:colId xmlns:a16="http://schemas.microsoft.com/office/drawing/2014/main" val="907573271"/>
                    </a:ext>
                  </a:extLst>
                </a:gridCol>
              </a:tblGrid>
              <a:tr h="370840">
                <a:tc>
                  <a:txBody>
                    <a:bodyPr/>
                    <a:lstStyle/>
                    <a:p>
                      <a:r>
                        <a:rPr lang="en-US" sz="1200" dirty="0">
                          <a:solidFill>
                            <a:schemeClr val="tx1"/>
                          </a:solidFill>
                          <a:latin typeface="Arial" panose="020B0604020202020204" pitchFamily="34" charset="0"/>
                          <a:cs typeface="Arial" panose="020B0604020202020204" pitchFamily="34" charset="0"/>
                        </a:rPr>
                        <a:t>Word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chemeClr val="tx1"/>
                          </a:solidFill>
                          <a:latin typeface="Arial" panose="020B0604020202020204" pitchFamily="34" charset="0"/>
                          <a:cs typeface="Arial" panose="020B0604020202020204" pitchFamily="34" charset="0"/>
                        </a:rPr>
                        <a:t>Agree/Disagree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60215097"/>
                  </a:ext>
                </a:extLst>
              </a:tr>
              <a:tr h="370840">
                <a:tc>
                  <a:txBody>
                    <a:bodyPr/>
                    <a:lstStyle/>
                    <a:p>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81825274"/>
                  </a:ext>
                </a:extLst>
              </a:tr>
              <a:tr h="370840">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08200295"/>
                  </a:ext>
                </a:extLst>
              </a:tr>
              <a:tr h="370840">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30479628"/>
                  </a:ext>
                </a:extLst>
              </a:tr>
              <a:tr h="370840">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24463347"/>
                  </a:ext>
                </a:extLst>
              </a:tr>
              <a:tr h="370840">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45935029"/>
                  </a:ext>
                </a:extLst>
              </a:tr>
              <a:tr h="370840">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67525688"/>
                  </a:ext>
                </a:extLst>
              </a:tr>
              <a:tr h="370840">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48115895"/>
                  </a:ext>
                </a:extLst>
              </a:tr>
            </a:tbl>
          </a:graphicData>
        </a:graphic>
      </p:graphicFrame>
    </p:spTree>
    <p:extLst>
      <p:ext uri="{BB962C8B-B14F-4D97-AF65-F5344CB8AC3E}">
        <p14:creationId xmlns:p14="http://schemas.microsoft.com/office/powerpoint/2010/main" val="2508195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58F1E405-542A-9B43-8E6D-B38386D752AF}"/>
              </a:ext>
            </a:extLst>
          </p:cNvPr>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200" b="0" i="0" u="none" strike="noStrike" cap="none" normalizeH="0" baseline="0" dirty="0">
                <a:ln>
                  <a:noFill/>
                </a:ln>
                <a:solidFill>
                  <a:srgbClr val="FFFFFF"/>
                </a:solidFill>
                <a:effectLst/>
                <a:latin typeface="Arial Rounded MT Bold" panose="020F0704030504030204" pitchFamily="34" charset="0"/>
              </a:rPr>
              <a:t>Literacy Task – </a:t>
            </a:r>
            <a:r>
              <a:rPr lang="en-GB" altLang="en-US" sz="2200" dirty="0">
                <a:solidFill>
                  <a:srgbClr val="FFFFFF"/>
                </a:solidFill>
                <a:latin typeface="Arial Rounded MT Bold" panose="020F0704030504030204" pitchFamily="34" charset="0"/>
              </a:rPr>
              <a:t>Lady Macbeth</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TextBox 3">
            <a:extLst>
              <a:ext uri="{FF2B5EF4-FFF2-40B4-BE49-F238E27FC236}">
                <a16:creationId xmlns:a16="http://schemas.microsoft.com/office/drawing/2014/main" id="{EB0B64E1-0C27-C04F-844D-869A0DE8E402}"/>
              </a:ext>
            </a:extLst>
          </p:cNvPr>
          <p:cNvSpPr txBox="1"/>
          <p:nvPr/>
        </p:nvSpPr>
        <p:spPr>
          <a:xfrm>
            <a:off x="243348" y="962983"/>
            <a:ext cx="6371303" cy="2862322"/>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In Act 1 Scene 5, at Macbeth's home, the castle of Inverness, Lady Macbeth reads a letter from her husband about his meeting with the Witches and on being informed that King Duncan will be paying a royal visit to Inverness, makes up her mind to carry out the murder of the king in order to quicken the prophecy. In doing so, she suggests that her husband is weak — he contains too much of "the milk of human kindness." When Macbeth arrives from the court of Duncan, with news of the king's forthcoming visit, his wife makes her plans clear to him.</a:t>
            </a:r>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Look at the following words that </a:t>
            </a:r>
            <a:r>
              <a:rPr lang="en-US" sz="1200" i="1" dirty="0">
                <a:latin typeface="Arial" panose="020B0604020202020204" pitchFamily="34" charset="0"/>
                <a:cs typeface="Arial" panose="020B0604020202020204" pitchFamily="34" charset="0"/>
              </a:rPr>
              <a:t>might</a:t>
            </a:r>
            <a:r>
              <a:rPr lang="en-US" sz="1200" dirty="0">
                <a:latin typeface="Arial" panose="020B0604020202020204" pitchFamily="34" charset="0"/>
                <a:cs typeface="Arial" panose="020B0604020202020204" pitchFamily="34" charset="0"/>
              </a:rPr>
              <a:t> be true of Lady Macbeth:</a:t>
            </a:r>
          </a:p>
          <a:p>
            <a:r>
              <a:rPr lang="en-US" sz="1200" b="1" dirty="0">
                <a:latin typeface="Arial" panose="020B0604020202020204" pitchFamily="34" charset="0"/>
                <a:cs typeface="Arial" panose="020B0604020202020204" pitchFamily="34" charset="0"/>
              </a:rPr>
              <a:t>manipulative    desperate     protective     disrespectful    violent    brave      determined    caring     evil</a:t>
            </a:r>
          </a:p>
          <a:p>
            <a:endParaRPr lang="en-US" sz="1200" b="1"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In the table below, put the words in rank order, with the word you least agree with at the bottom. Then, in the right-hand column, you need to explain why you agree or disagree with the word:</a:t>
            </a:r>
          </a:p>
        </p:txBody>
      </p:sp>
      <p:graphicFrame>
        <p:nvGraphicFramePr>
          <p:cNvPr id="2" name="Table 1">
            <a:extLst>
              <a:ext uri="{FF2B5EF4-FFF2-40B4-BE49-F238E27FC236}">
                <a16:creationId xmlns:a16="http://schemas.microsoft.com/office/drawing/2014/main" id="{6A1A7C06-AECE-1346-9F81-2EC805422EB2}"/>
              </a:ext>
            </a:extLst>
          </p:cNvPr>
          <p:cNvGraphicFramePr>
            <a:graphicFrameLocks noGrp="1"/>
          </p:cNvGraphicFramePr>
          <p:nvPr>
            <p:extLst>
              <p:ext uri="{D42A27DB-BD31-4B8C-83A1-F6EECF244321}">
                <p14:modId xmlns:p14="http://schemas.microsoft.com/office/powerpoint/2010/main" val="1018530120"/>
              </p:ext>
            </p:extLst>
          </p:nvPr>
        </p:nvGraphicFramePr>
        <p:xfrm>
          <a:off x="355599" y="3963535"/>
          <a:ext cx="6259052" cy="4897120"/>
        </p:xfrm>
        <a:graphic>
          <a:graphicData uri="http://schemas.openxmlformats.org/drawingml/2006/table">
            <a:tbl>
              <a:tblPr firstRow="1" bandRow="1">
                <a:tableStyleId>{5940675A-B579-460E-94D1-54222C63F5DA}</a:tableStyleId>
              </a:tblPr>
              <a:tblGrid>
                <a:gridCol w="1270001">
                  <a:extLst>
                    <a:ext uri="{9D8B030D-6E8A-4147-A177-3AD203B41FA5}">
                      <a16:colId xmlns:a16="http://schemas.microsoft.com/office/drawing/2014/main" val="711629992"/>
                    </a:ext>
                  </a:extLst>
                </a:gridCol>
                <a:gridCol w="4989051">
                  <a:extLst>
                    <a:ext uri="{9D8B030D-6E8A-4147-A177-3AD203B41FA5}">
                      <a16:colId xmlns:a16="http://schemas.microsoft.com/office/drawing/2014/main" val="1430670939"/>
                    </a:ext>
                  </a:extLst>
                </a:gridCol>
              </a:tblGrid>
              <a:tr h="370840">
                <a:tc>
                  <a:txBody>
                    <a:bodyPr/>
                    <a:lstStyle/>
                    <a:p>
                      <a:r>
                        <a:rPr lang="en-US" sz="1200" b="1" dirty="0">
                          <a:latin typeface="Arial" panose="020B0604020202020204" pitchFamily="34" charset="0"/>
                          <a:cs typeface="Arial" panose="020B0604020202020204" pitchFamily="34" charset="0"/>
                        </a:rPr>
                        <a:t>Word</a:t>
                      </a:r>
                    </a:p>
                  </a:txBody>
                  <a:tcPr/>
                </a:tc>
                <a:tc>
                  <a:txBody>
                    <a:bodyPr/>
                    <a:lstStyle/>
                    <a:p>
                      <a:r>
                        <a:rPr lang="en-US" sz="1200" b="1" dirty="0">
                          <a:latin typeface="Arial" panose="020B0604020202020204" pitchFamily="34" charset="0"/>
                          <a:cs typeface="Arial" panose="020B0604020202020204" pitchFamily="34" charset="0"/>
                        </a:rPr>
                        <a:t>Agree/Disagree</a:t>
                      </a:r>
                    </a:p>
                  </a:txBody>
                  <a:tcPr/>
                </a:tc>
                <a:extLst>
                  <a:ext uri="{0D108BD9-81ED-4DB2-BD59-A6C34878D82A}">
                    <a16:rowId xmlns:a16="http://schemas.microsoft.com/office/drawing/2014/main" val="1257080370"/>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3475255276"/>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530423734"/>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3569119260"/>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4268098970"/>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2909294173"/>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3143943491"/>
                  </a:ext>
                </a:extLst>
              </a:tr>
              <a:tr h="370840">
                <a:tc>
                  <a:txBody>
                    <a:bodyPr/>
                    <a:lstStyle/>
                    <a:p>
                      <a:endParaRPr lang="en-US" dirty="0"/>
                    </a:p>
                  </a:txBody>
                  <a:tcPr/>
                </a:tc>
                <a:tc>
                  <a:txBody>
                    <a:bodyPr/>
                    <a:lstStyle/>
                    <a:p>
                      <a:endParaRPr lang="en-US" dirty="0"/>
                    </a:p>
                    <a:p>
                      <a:endParaRPr lang="en-US" dirty="0"/>
                    </a:p>
                  </a:txBody>
                  <a:tcPr/>
                </a:tc>
                <a:extLst>
                  <a:ext uri="{0D108BD9-81ED-4DB2-BD59-A6C34878D82A}">
                    <a16:rowId xmlns:a16="http://schemas.microsoft.com/office/drawing/2014/main" val="2217173744"/>
                  </a:ext>
                </a:extLst>
              </a:tr>
              <a:tr h="370840">
                <a:tc>
                  <a:txBody>
                    <a:bodyPr/>
                    <a:lstStyle/>
                    <a:p>
                      <a:endParaRPr lang="en-US" dirty="0"/>
                    </a:p>
                  </a:txBody>
                  <a:tcPr/>
                </a:tc>
                <a:tc>
                  <a:txBody>
                    <a:bodyPr/>
                    <a:lstStyle/>
                    <a:p>
                      <a:endParaRPr lang="en-US" dirty="0"/>
                    </a:p>
                    <a:p>
                      <a:endParaRPr lang="en-US" dirty="0"/>
                    </a:p>
                  </a:txBody>
                  <a:tcPr/>
                </a:tc>
                <a:extLst>
                  <a:ext uri="{0D108BD9-81ED-4DB2-BD59-A6C34878D82A}">
                    <a16:rowId xmlns:a16="http://schemas.microsoft.com/office/drawing/2014/main" val="2464439343"/>
                  </a:ext>
                </a:extLst>
              </a:tr>
              <a:tr h="370840">
                <a:tc>
                  <a:txBody>
                    <a:bodyPr/>
                    <a:lstStyle/>
                    <a:p>
                      <a:endParaRPr lang="en-US" dirty="0"/>
                    </a:p>
                  </a:txBody>
                  <a:tcPr/>
                </a:tc>
                <a:tc>
                  <a:txBody>
                    <a:bodyPr/>
                    <a:lstStyle/>
                    <a:p>
                      <a:endParaRPr lang="en-US" dirty="0"/>
                    </a:p>
                    <a:p>
                      <a:endParaRPr lang="en-US" dirty="0"/>
                    </a:p>
                  </a:txBody>
                  <a:tcPr/>
                </a:tc>
                <a:extLst>
                  <a:ext uri="{0D108BD9-81ED-4DB2-BD59-A6C34878D82A}">
                    <a16:rowId xmlns:a16="http://schemas.microsoft.com/office/drawing/2014/main" val="2609369898"/>
                  </a:ext>
                </a:extLst>
              </a:tr>
            </a:tbl>
          </a:graphicData>
        </a:graphic>
      </p:graphicFrame>
    </p:spTree>
    <p:extLst>
      <p:ext uri="{BB962C8B-B14F-4D97-AF65-F5344CB8AC3E}">
        <p14:creationId xmlns:p14="http://schemas.microsoft.com/office/powerpoint/2010/main" val="5887459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58F1E405-542A-9B43-8E6D-B38386D752AF}"/>
              </a:ext>
            </a:extLst>
          </p:cNvPr>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200" b="0" i="0" u="none" strike="noStrike" cap="none" normalizeH="0" baseline="0" dirty="0">
                <a:ln>
                  <a:noFill/>
                </a:ln>
                <a:solidFill>
                  <a:srgbClr val="FFFFFF"/>
                </a:solidFill>
                <a:effectLst/>
                <a:latin typeface="Arial Rounded MT Bold" panose="020F0704030504030204" pitchFamily="34" charset="0"/>
              </a:rPr>
              <a:t>Literacy Task – </a:t>
            </a:r>
            <a:r>
              <a:rPr lang="en-GB" altLang="en-US" sz="2200" dirty="0">
                <a:solidFill>
                  <a:srgbClr val="FFFFFF"/>
                </a:solidFill>
                <a:latin typeface="Arial Rounded MT Bold" panose="020F0704030504030204" pitchFamily="34" charset="0"/>
              </a:rPr>
              <a:t>Banquo</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TextBox 3">
            <a:extLst>
              <a:ext uri="{FF2B5EF4-FFF2-40B4-BE49-F238E27FC236}">
                <a16:creationId xmlns:a16="http://schemas.microsoft.com/office/drawing/2014/main" id="{EB0B64E1-0C27-C04F-844D-869A0DE8E402}"/>
              </a:ext>
            </a:extLst>
          </p:cNvPr>
          <p:cNvSpPr txBox="1"/>
          <p:nvPr/>
        </p:nvSpPr>
        <p:spPr>
          <a:xfrm>
            <a:off x="243348" y="962983"/>
            <a:ext cx="6371303" cy="2862322"/>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Banquo is Macbeth’s best friend who sticks by him in battle, and the Witches promise him that his descendants will be future kings of Scotland. This prediction puts him in mortal danger with Macbeth. Banquo is as ambitious as Macbeth, but unlike Macbeth he resists putting his selfish ambition above his honour or the good of Scotland. Because he both knows the prophecy and is </a:t>
            </a:r>
            <a:r>
              <a:rPr lang="en-GB" sz="1200" dirty="0" err="1">
                <a:latin typeface="Arial" panose="020B0604020202020204" pitchFamily="34" charset="0"/>
                <a:cs typeface="Arial" panose="020B0604020202020204" pitchFamily="34" charset="0"/>
              </a:rPr>
              <a:t>honorable</a:t>
            </a:r>
            <a:r>
              <a:rPr lang="en-GB" sz="1200" dirty="0">
                <a:latin typeface="Arial" panose="020B0604020202020204" pitchFamily="34" charset="0"/>
                <a:cs typeface="Arial" panose="020B0604020202020204" pitchFamily="34" charset="0"/>
              </a:rPr>
              <a:t>, Banquo is both a threat to Macbeth and a living example of the good path that Macbeth chose not to take. After Macbeth kills him, Banquo reappears after his death as a ghost at Macbeth’s banquet to make him feel guilty.</a:t>
            </a:r>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Look at the following words that </a:t>
            </a:r>
            <a:r>
              <a:rPr lang="en-US" sz="1200" i="1" dirty="0">
                <a:latin typeface="Arial" panose="020B0604020202020204" pitchFamily="34" charset="0"/>
                <a:cs typeface="Arial" panose="020B0604020202020204" pitchFamily="34" charset="0"/>
              </a:rPr>
              <a:t>might</a:t>
            </a:r>
            <a:r>
              <a:rPr lang="en-US" sz="1200" dirty="0">
                <a:latin typeface="Arial" panose="020B0604020202020204" pitchFamily="34" charset="0"/>
                <a:cs typeface="Arial" panose="020B0604020202020204" pitchFamily="34" charset="0"/>
              </a:rPr>
              <a:t> be true of Banquo:</a:t>
            </a:r>
          </a:p>
          <a:p>
            <a:r>
              <a:rPr lang="en-US" sz="1200" b="1" dirty="0">
                <a:latin typeface="Arial" panose="020B0604020202020204" pitchFamily="34" charset="0"/>
                <a:cs typeface="Arial" panose="020B0604020202020204" pitchFamily="34" charset="0"/>
              </a:rPr>
              <a:t>moral     noble     controlled    </a:t>
            </a:r>
            <a:r>
              <a:rPr lang="en-US" sz="1200" b="1" dirty="0" err="1">
                <a:latin typeface="Arial" panose="020B0604020202020204" pitchFamily="34" charset="0"/>
                <a:cs typeface="Arial" panose="020B0604020202020204" pitchFamily="34" charset="0"/>
              </a:rPr>
              <a:t>honourable</a:t>
            </a:r>
            <a:r>
              <a:rPr lang="en-US" sz="1200" b="1" dirty="0">
                <a:latin typeface="Arial" panose="020B0604020202020204" pitchFamily="34" charset="0"/>
                <a:cs typeface="Arial" panose="020B0604020202020204" pitchFamily="34" charset="0"/>
              </a:rPr>
              <a:t>    good     desperate    loyal   honest    selfish</a:t>
            </a:r>
          </a:p>
          <a:p>
            <a:endParaRPr lang="en-US" sz="1200" b="1"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In the table below, put the words in rank order, with the word you least agree with at the bottom. Then, in the right-hand column, you need to explain why you agree or disagree with the word:</a:t>
            </a:r>
          </a:p>
        </p:txBody>
      </p:sp>
      <p:graphicFrame>
        <p:nvGraphicFramePr>
          <p:cNvPr id="2" name="Table 1">
            <a:extLst>
              <a:ext uri="{FF2B5EF4-FFF2-40B4-BE49-F238E27FC236}">
                <a16:creationId xmlns:a16="http://schemas.microsoft.com/office/drawing/2014/main" id="{6A1A7C06-AECE-1346-9F81-2EC805422EB2}"/>
              </a:ext>
            </a:extLst>
          </p:cNvPr>
          <p:cNvGraphicFramePr>
            <a:graphicFrameLocks noGrp="1"/>
          </p:cNvGraphicFramePr>
          <p:nvPr/>
        </p:nvGraphicFramePr>
        <p:xfrm>
          <a:off x="355599" y="3963535"/>
          <a:ext cx="6259052" cy="4897120"/>
        </p:xfrm>
        <a:graphic>
          <a:graphicData uri="http://schemas.openxmlformats.org/drawingml/2006/table">
            <a:tbl>
              <a:tblPr firstRow="1" bandRow="1">
                <a:tableStyleId>{5940675A-B579-460E-94D1-54222C63F5DA}</a:tableStyleId>
              </a:tblPr>
              <a:tblGrid>
                <a:gridCol w="1270001">
                  <a:extLst>
                    <a:ext uri="{9D8B030D-6E8A-4147-A177-3AD203B41FA5}">
                      <a16:colId xmlns:a16="http://schemas.microsoft.com/office/drawing/2014/main" val="711629992"/>
                    </a:ext>
                  </a:extLst>
                </a:gridCol>
                <a:gridCol w="4989051">
                  <a:extLst>
                    <a:ext uri="{9D8B030D-6E8A-4147-A177-3AD203B41FA5}">
                      <a16:colId xmlns:a16="http://schemas.microsoft.com/office/drawing/2014/main" val="1430670939"/>
                    </a:ext>
                  </a:extLst>
                </a:gridCol>
              </a:tblGrid>
              <a:tr h="370840">
                <a:tc>
                  <a:txBody>
                    <a:bodyPr/>
                    <a:lstStyle/>
                    <a:p>
                      <a:r>
                        <a:rPr lang="en-US" sz="1200" b="1" dirty="0">
                          <a:latin typeface="Arial" panose="020B0604020202020204" pitchFamily="34" charset="0"/>
                          <a:cs typeface="Arial" panose="020B0604020202020204" pitchFamily="34" charset="0"/>
                        </a:rPr>
                        <a:t>Word</a:t>
                      </a:r>
                    </a:p>
                  </a:txBody>
                  <a:tcPr/>
                </a:tc>
                <a:tc>
                  <a:txBody>
                    <a:bodyPr/>
                    <a:lstStyle/>
                    <a:p>
                      <a:r>
                        <a:rPr lang="en-US" sz="1200" b="1" dirty="0">
                          <a:latin typeface="Arial" panose="020B0604020202020204" pitchFamily="34" charset="0"/>
                          <a:cs typeface="Arial" panose="020B0604020202020204" pitchFamily="34" charset="0"/>
                        </a:rPr>
                        <a:t>Agree/Disagree</a:t>
                      </a:r>
                    </a:p>
                  </a:txBody>
                  <a:tcPr/>
                </a:tc>
                <a:extLst>
                  <a:ext uri="{0D108BD9-81ED-4DB2-BD59-A6C34878D82A}">
                    <a16:rowId xmlns:a16="http://schemas.microsoft.com/office/drawing/2014/main" val="1257080370"/>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3475255276"/>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530423734"/>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3569119260"/>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4268098970"/>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2909294173"/>
                  </a:ext>
                </a:extLst>
              </a:tr>
              <a:tr h="370840">
                <a:tc>
                  <a:txBody>
                    <a:bodyPr/>
                    <a:lstStyle/>
                    <a:p>
                      <a:endParaRPr lang="en-US"/>
                    </a:p>
                  </a:txBody>
                  <a:tcPr/>
                </a:tc>
                <a:tc>
                  <a:txBody>
                    <a:bodyPr/>
                    <a:lstStyle/>
                    <a:p>
                      <a:endParaRPr lang="en-US" dirty="0"/>
                    </a:p>
                    <a:p>
                      <a:endParaRPr lang="en-US" dirty="0"/>
                    </a:p>
                  </a:txBody>
                  <a:tcPr/>
                </a:tc>
                <a:extLst>
                  <a:ext uri="{0D108BD9-81ED-4DB2-BD59-A6C34878D82A}">
                    <a16:rowId xmlns:a16="http://schemas.microsoft.com/office/drawing/2014/main" val="3143943491"/>
                  </a:ext>
                </a:extLst>
              </a:tr>
              <a:tr h="370840">
                <a:tc>
                  <a:txBody>
                    <a:bodyPr/>
                    <a:lstStyle/>
                    <a:p>
                      <a:endParaRPr lang="en-US" dirty="0"/>
                    </a:p>
                  </a:txBody>
                  <a:tcPr/>
                </a:tc>
                <a:tc>
                  <a:txBody>
                    <a:bodyPr/>
                    <a:lstStyle/>
                    <a:p>
                      <a:endParaRPr lang="en-US" dirty="0"/>
                    </a:p>
                    <a:p>
                      <a:endParaRPr lang="en-US" dirty="0"/>
                    </a:p>
                  </a:txBody>
                  <a:tcPr/>
                </a:tc>
                <a:extLst>
                  <a:ext uri="{0D108BD9-81ED-4DB2-BD59-A6C34878D82A}">
                    <a16:rowId xmlns:a16="http://schemas.microsoft.com/office/drawing/2014/main" val="2217173744"/>
                  </a:ext>
                </a:extLst>
              </a:tr>
              <a:tr h="370840">
                <a:tc>
                  <a:txBody>
                    <a:bodyPr/>
                    <a:lstStyle/>
                    <a:p>
                      <a:endParaRPr lang="en-US" dirty="0"/>
                    </a:p>
                  </a:txBody>
                  <a:tcPr/>
                </a:tc>
                <a:tc>
                  <a:txBody>
                    <a:bodyPr/>
                    <a:lstStyle/>
                    <a:p>
                      <a:endParaRPr lang="en-US" dirty="0"/>
                    </a:p>
                    <a:p>
                      <a:endParaRPr lang="en-US" dirty="0"/>
                    </a:p>
                  </a:txBody>
                  <a:tcPr/>
                </a:tc>
                <a:extLst>
                  <a:ext uri="{0D108BD9-81ED-4DB2-BD59-A6C34878D82A}">
                    <a16:rowId xmlns:a16="http://schemas.microsoft.com/office/drawing/2014/main" val="2464439343"/>
                  </a:ext>
                </a:extLst>
              </a:tr>
              <a:tr h="370840">
                <a:tc>
                  <a:txBody>
                    <a:bodyPr/>
                    <a:lstStyle/>
                    <a:p>
                      <a:endParaRPr lang="en-US" dirty="0"/>
                    </a:p>
                  </a:txBody>
                  <a:tcPr/>
                </a:tc>
                <a:tc>
                  <a:txBody>
                    <a:bodyPr/>
                    <a:lstStyle/>
                    <a:p>
                      <a:endParaRPr lang="en-US" dirty="0"/>
                    </a:p>
                    <a:p>
                      <a:endParaRPr lang="en-US" dirty="0"/>
                    </a:p>
                  </a:txBody>
                  <a:tcPr/>
                </a:tc>
                <a:extLst>
                  <a:ext uri="{0D108BD9-81ED-4DB2-BD59-A6C34878D82A}">
                    <a16:rowId xmlns:a16="http://schemas.microsoft.com/office/drawing/2014/main" val="2609369898"/>
                  </a:ext>
                </a:extLst>
              </a:tr>
            </a:tbl>
          </a:graphicData>
        </a:graphic>
      </p:graphicFrame>
    </p:spTree>
    <p:extLst>
      <p:ext uri="{BB962C8B-B14F-4D97-AF65-F5344CB8AC3E}">
        <p14:creationId xmlns:p14="http://schemas.microsoft.com/office/powerpoint/2010/main" val="9165568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58F1E405-542A-9B43-8E6D-B38386D752AF}"/>
              </a:ext>
            </a:extLst>
          </p:cNvPr>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200" b="0" i="0" u="none" strike="noStrike" cap="none" normalizeH="0" baseline="0" dirty="0">
                <a:ln>
                  <a:noFill/>
                </a:ln>
                <a:solidFill>
                  <a:srgbClr val="FFFFFF"/>
                </a:solidFill>
                <a:effectLst/>
                <a:latin typeface="Arial Rounded MT Bold" panose="020F0704030504030204" pitchFamily="34" charset="0"/>
              </a:rPr>
              <a:t>Literacy Task – </a:t>
            </a:r>
            <a:r>
              <a:rPr lang="en-GB" altLang="en-US" sz="2200" dirty="0">
                <a:solidFill>
                  <a:srgbClr val="FFFFFF"/>
                </a:solidFill>
                <a:latin typeface="Arial Rounded MT Bold" panose="020F0704030504030204" pitchFamily="34" charset="0"/>
              </a:rPr>
              <a:t>King Duncan</a:t>
            </a:r>
            <a:r>
              <a:rPr kumimoji="0" lang="en-GB" altLang="en-US" sz="2200" b="0" i="0" u="none" strike="noStrike" cap="none" normalizeH="0" baseline="0" dirty="0">
                <a:ln>
                  <a:noFill/>
                </a:ln>
                <a:solidFill>
                  <a:srgbClr val="FFFFFF"/>
                </a:solidFill>
                <a:effectLst/>
                <a:latin typeface="Arial Rounded MT Bold" panose="020F070403050403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TextBox 3">
            <a:extLst>
              <a:ext uri="{FF2B5EF4-FFF2-40B4-BE49-F238E27FC236}">
                <a16:creationId xmlns:a16="http://schemas.microsoft.com/office/drawing/2014/main" id="{EB0B64E1-0C27-C04F-844D-869A0DE8E402}"/>
              </a:ext>
            </a:extLst>
          </p:cNvPr>
          <p:cNvSpPr txBox="1"/>
          <p:nvPr/>
        </p:nvSpPr>
        <p:spPr>
          <a:xfrm>
            <a:off x="216310" y="1101213"/>
            <a:ext cx="6371303" cy="1938992"/>
          </a:xfrm>
          <a:prstGeom prst="rect">
            <a:avLst/>
          </a:prstGeom>
          <a:noFill/>
        </p:spPr>
        <p:txBody>
          <a:bodyPr wrap="square" rtlCol="0">
            <a:spAutoFit/>
          </a:bodyPr>
          <a:lstStyle/>
          <a:p>
            <a:r>
              <a:rPr lang="en-GB" sz="1200" b="1" dirty="0">
                <a:solidFill>
                  <a:srgbClr val="222222"/>
                </a:solidFill>
                <a:latin typeface="Arial" panose="020B0604020202020204" pitchFamily="34" charset="0"/>
                <a:cs typeface="Arial" panose="020B0604020202020204" pitchFamily="34" charset="0"/>
              </a:rPr>
              <a:t>King Duncan</a:t>
            </a:r>
            <a:r>
              <a:rPr lang="en-GB" sz="1200" dirty="0">
                <a:solidFill>
                  <a:srgbClr val="222222"/>
                </a:solidFill>
                <a:latin typeface="Arial" panose="020B0604020202020204" pitchFamily="34" charset="0"/>
                <a:cs typeface="Arial" panose="020B0604020202020204" pitchFamily="34" charset="0"/>
              </a:rPr>
              <a:t> is a good </a:t>
            </a:r>
            <a:r>
              <a:rPr lang="en-GB" sz="1200" b="1" dirty="0">
                <a:solidFill>
                  <a:srgbClr val="222222"/>
                </a:solidFill>
                <a:latin typeface="Arial" panose="020B0604020202020204" pitchFamily="34" charset="0"/>
                <a:cs typeface="Arial" panose="020B0604020202020204" pitchFamily="34" charset="0"/>
              </a:rPr>
              <a:t>king</a:t>
            </a:r>
            <a:r>
              <a:rPr lang="en-GB" sz="1200" dirty="0">
                <a:solidFill>
                  <a:srgbClr val="222222"/>
                </a:solidFill>
                <a:latin typeface="Arial" panose="020B0604020202020204" pitchFamily="34" charset="0"/>
                <a:cs typeface="Arial" panose="020B0604020202020204" pitchFamily="34" charset="0"/>
              </a:rPr>
              <a:t> who trusts those around him. He is a generous man who wants the best for his kingdom, putting the welfare of Scotland above everything else in his life. After he was told he would one day become </a:t>
            </a:r>
            <a:r>
              <a:rPr lang="en-GB" sz="1200" b="1" dirty="0">
                <a:solidFill>
                  <a:srgbClr val="222222"/>
                </a:solidFill>
                <a:latin typeface="Arial" panose="020B0604020202020204" pitchFamily="34" charset="0"/>
                <a:cs typeface="Arial" panose="020B0604020202020204" pitchFamily="34" charset="0"/>
              </a:rPr>
              <a:t>king</a:t>
            </a:r>
            <a:r>
              <a:rPr lang="en-GB" sz="1200" dirty="0">
                <a:solidFill>
                  <a:srgbClr val="222222"/>
                </a:solidFill>
                <a:latin typeface="Arial" panose="020B0604020202020204" pitchFamily="34" charset="0"/>
                <a:cs typeface="Arial" panose="020B0604020202020204" pitchFamily="34" charset="0"/>
              </a:rPr>
              <a:t>, General Macbeth desires to get the throne as soon as possible and murders the mild-mannered and great </a:t>
            </a:r>
            <a:r>
              <a:rPr lang="en-GB" sz="1200" b="1" dirty="0">
                <a:solidFill>
                  <a:srgbClr val="222222"/>
                </a:solidFill>
                <a:latin typeface="Arial" panose="020B0604020202020204" pitchFamily="34" charset="0"/>
                <a:cs typeface="Arial" panose="020B0604020202020204" pitchFamily="34" charset="0"/>
              </a:rPr>
              <a:t>King Duncan</a:t>
            </a:r>
            <a:r>
              <a:rPr lang="en-GB" sz="1200" dirty="0">
                <a:solidFill>
                  <a:srgbClr val="222222"/>
                </a:solidFill>
                <a:latin typeface="Arial" panose="020B0604020202020204" pitchFamily="34" charset="0"/>
                <a:cs typeface="Arial" panose="020B0604020202020204" pitchFamily="34" charset="0"/>
              </a:rPr>
              <a:t>.</a:t>
            </a:r>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Look at the following words that </a:t>
            </a:r>
            <a:r>
              <a:rPr lang="en-US" sz="1200" i="1" dirty="0">
                <a:latin typeface="Arial" panose="020B0604020202020204" pitchFamily="34" charset="0"/>
                <a:cs typeface="Arial" panose="020B0604020202020204" pitchFamily="34" charset="0"/>
              </a:rPr>
              <a:t>might</a:t>
            </a:r>
            <a:r>
              <a:rPr lang="en-US" sz="1200" dirty="0">
                <a:latin typeface="Arial" panose="020B0604020202020204" pitchFamily="34" charset="0"/>
                <a:cs typeface="Arial" panose="020B0604020202020204" pitchFamily="34" charset="0"/>
              </a:rPr>
              <a:t> be true of King Duncan:</a:t>
            </a:r>
          </a:p>
          <a:p>
            <a:r>
              <a:rPr lang="en-US" sz="1200" b="1" dirty="0">
                <a:latin typeface="Arial" panose="020B0604020202020204" pitchFamily="34" charset="0"/>
                <a:cs typeface="Arial" panose="020B0604020202020204" pitchFamily="34" charset="0"/>
              </a:rPr>
              <a:t>virtuous     trusting     caring     admirable    protective     naïve    innocent</a:t>
            </a:r>
          </a:p>
          <a:p>
            <a:endParaRPr lang="en-US" sz="1200" b="1"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Put the words into the table below, and then next to them, write down whether you think they are characteristics of Mickey or Edward. Write a brief explanation of your choices.</a:t>
            </a:r>
          </a:p>
        </p:txBody>
      </p:sp>
      <p:graphicFrame>
        <p:nvGraphicFramePr>
          <p:cNvPr id="5" name="Table 4">
            <a:extLst>
              <a:ext uri="{FF2B5EF4-FFF2-40B4-BE49-F238E27FC236}">
                <a16:creationId xmlns:a16="http://schemas.microsoft.com/office/drawing/2014/main" id="{3C7ECB47-26AB-A943-B9B7-EF0602ACC028}"/>
              </a:ext>
            </a:extLst>
          </p:cNvPr>
          <p:cNvGraphicFramePr>
            <a:graphicFrameLocks noGrp="1"/>
          </p:cNvGraphicFramePr>
          <p:nvPr>
            <p:extLst>
              <p:ext uri="{D42A27DB-BD31-4B8C-83A1-F6EECF244321}">
                <p14:modId xmlns:p14="http://schemas.microsoft.com/office/powerpoint/2010/main" val="526923705"/>
              </p:ext>
            </p:extLst>
          </p:nvPr>
        </p:nvGraphicFramePr>
        <p:xfrm>
          <a:off x="431800" y="3429000"/>
          <a:ext cx="5788891" cy="5262880"/>
        </p:xfrm>
        <a:graphic>
          <a:graphicData uri="http://schemas.openxmlformats.org/drawingml/2006/table">
            <a:tbl>
              <a:tblPr firstRow="1" bandRow="1">
                <a:tableStyleId>{5C22544A-7EE6-4342-B048-85BDC9FD1C3A}</a:tableStyleId>
              </a:tblPr>
              <a:tblGrid>
                <a:gridCol w="1327814">
                  <a:extLst>
                    <a:ext uri="{9D8B030D-6E8A-4147-A177-3AD203B41FA5}">
                      <a16:colId xmlns:a16="http://schemas.microsoft.com/office/drawing/2014/main" val="4094973493"/>
                    </a:ext>
                  </a:extLst>
                </a:gridCol>
                <a:gridCol w="4461077">
                  <a:extLst>
                    <a:ext uri="{9D8B030D-6E8A-4147-A177-3AD203B41FA5}">
                      <a16:colId xmlns:a16="http://schemas.microsoft.com/office/drawing/2014/main" val="907573271"/>
                    </a:ext>
                  </a:extLst>
                </a:gridCol>
              </a:tblGrid>
              <a:tr h="370840">
                <a:tc>
                  <a:txBody>
                    <a:bodyPr/>
                    <a:lstStyle/>
                    <a:p>
                      <a:r>
                        <a:rPr lang="en-US" sz="1200" dirty="0">
                          <a:solidFill>
                            <a:schemeClr val="tx1"/>
                          </a:solidFill>
                          <a:latin typeface="Arial" panose="020B0604020202020204" pitchFamily="34" charset="0"/>
                          <a:cs typeface="Arial" panose="020B0604020202020204" pitchFamily="34" charset="0"/>
                        </a:rPr>
                        <a:t>Word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chemeClr val="tx1"/>
                          </a:solidFill>
                          <a:latin typeface="Arial" panose="020B0604020202020204" pitchFamily="34" charset="0"/>
                          <a:cs typeface="Arial" panose="020B0604020202020204" pitchFamily="34" charset="0"/>
                        </a:rPr>
                        <a:t>Agree/Disagree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60215097"/>
                  </a:ext>
                </a:extLst>
              </a:tr>
              <a:tr h="370840">
                <a:tc>
                  <a:txBody>
                    <a:bodyPr/>
                    <a:lstStyle/>
                    <a:p>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81825274"/>
                  </a:ext>
                </a:extLst>
              </a:tr>
              <a:tr h="370840">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08200295"/>
                  </a:ext>
                </a:extLst>
              </a:tr>
              <a:tr h="370840">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30479628"/>
                  </a:ext>
                </a:extLst>
              </a:tr>
              <a:tr h="370840">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24463347"/>
                  </a:ext>
                </a:extLst>
              </a:tr>
              <a:tr h="370840">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45935029"/>
                  </a:ext>
                </a:extLst>
              </a:tr>
              <a:tr h="370840">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67525688"/>
                  </a:ext>
                </a:extLst>
              </a:tr>
              <a:tr h="370840">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p>
                      <a:endParaRPr lang="en-US" dirty="0"/>
                    </a:p>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48115895"/>
                  </a:ext>
                </a:extLst>
              </a:tr>
            </a:tbl>
          </a:graphicData>
        </a:graphic>
      </p:graphicFrame>
    </p:spTree>
    <p:extLst>
      <p:ext uri="{BB962C8B-B14F-4D97-AF65-F5344CB8AC3E}">
        <p14:creationId xmlns:p14="http://schemas.microsoft.com/office/powerpoint/2010/main" val="19454735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Character Profile</a:t>
            </a:r>
            <a:r>
              <a:rPr lang="en-GB" altLang="en-US" sz="2000" dirty="0">
                <a:solidFill>
                  <a:srgbClr val="FFFFFF"/>
                </a:solidFill>
                <a:latin typeface="Arial Rounded MT Bold" panose="020F0704030504030204" pitchFamily="34" charset="0"/>
              </a:rPr>
              <a:t>- </a:t>
            </a:r>
            <a:r>
              <a:rPr kumimoji="0" lang="en-GB" altLang="en-US" sz="2000" b="0" i="0" u="none" strike="noStrike" cap="none" normalizeH="0" baseline="0" dirty="0">
                <a:ln>
                  <a:noFill/>
                </a:ln>
                <a:solidFill>
                  <a:srgbClr val="FFFFFF"/>
                </a:solidFill>
                <a:effectLst/>
                <a:latin typeface="Arial Rounded MT Bold" panose="020F0704030504030204" pitchFamily="34" charset="0"/>
              </a:rPr>
              <a:t> Macbeth</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3696923872"/>
              </p:ext>
            </p:extLst>
          </p:nvPr>
        </p:nvGraphicFramePr>
        <p:xfrm>
          <a:off x="489371" y="1089674"/>
          <a:ext cx="5908288" cy="5424847"/>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51818">
                <a:tc>
                  <a:txBody>
                    <a:bodyPr/>
                    <a:lstStyle/>
                    <a:p>
                      <a:r>
                        <a:rPr lang="en-GB" sz="1200" b="0" dirty="0">
                          <a:solidFill>
                            <a:schemeClr val="tx1"/>
                          </a:solidFill>
                          <a:latin typeface="Arial" panose="020B0604020202020204" pitchFamily="34" charset="0"/>
                          <a:cs typeface="Arial" panose="020B0604020202020204" pitchFamily="34" charset="0"/>
                        </a:rPr>
                        <a:t>Macbeth is a Scottish general.</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r>
                        <a:rPr lang="en-GB" sz="1200" b="0" u="none" strike="noStrike" kern="1200" dirty="0">
                          <a:solidFill>
                            <a:schemeClr val="dk1"/>
                          </a:solidFill>
                          <a:effectLst/>
                          <a:latin typeface="Arial" panose="020B0604020202020204" pitchFamily="34" charset="0"/>
                          <a:ea typeface="+mn-ea"/>
                          <a:cs typeface="Arial" panose="020B0604020202020204" pitchFamily="34" charset="0"/>
                        </a:rPr>
                        <a:t>Macbeth</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is also</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 the thane of Glamis.</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514222">
                <a:tc>
                  <a:txBody>
                    <a:bodyPr/>
                    <a:lstStyle/>
                    <a:p>
                      <a:r>
                        <a:rPr lang="en-GB" sz="1200" b="0" u="none" strike="noStrike" kern="1200" dirty="0">
                          <a:solidFill>
                            <a:schemeClr val="dk1"/>
                          </a:solidFill>
                          <a:effectLst/>
                          <a:latin typeface="Arial" panose="020B0604020202020204" pitchFamily="34" charset="0"/>
                          <a:ea typeface="+mn-ea"/>
                          <a:cs typeface="Arial" panose="020B0604020202020204" pitchFamily="34" charset="0"/>
                        </a:rPr>
                        <a:t>He is led to wicked thoughts by the prophecies of the three witches, especially after their prophecy that he will be made thane of Cawdor comes true.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67551">
                <a:tc>
                  <a:txBody>
                    <a:bodyPr/>
                    <a:lstStyle/>
                    <a:p>
                      <a:r>
                        <a:rPr lang="en-GB" sz="1200" b="0" u="none" strike="noStrike" kern="1200" dirty="0">
                          <a:solidFill>
                            <a:schemeClr val="dk1"/>
                          </a:solidFill>
                          <a:effectLst/>
                          <a:latin typeface="Arial" panose="020B0604020202020204" pitchFamily="34" charset="0"/>
                          <a:ea typeface="+mn-ea"/>
                          <a:cs typeface="Arial" panose="020B0604020202020204" pitchFamily="34" charset="0"/>
                        </a:rPr>
                        <a:t>Macbeth is a brave soldier and a powerful man, but he is not a virtuous one.</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667551">
                <a:tc>
                  <a:txBody>
                    <a:bodyPr/>
                    <a:lstStyle/>
                    <a:p>
                      <a:r>
                        <a:rPr lang="en-GB" sz="1200" b="0" u="none" strike="noStrike" kern="1200" dirty="0">
                          <a:solidFill>
                            <a:schemeClr val="dk1"/>
                          </a:solidFill>
                          <a:effectLst/>
                          <a:latin typeface="Arial" panose="020B0604020202020204" pitchFamily="34" charset="0"/>
                          <a:ea typeface="+mn-ea"/>
                          <a:cs typeface="Arial" panose="020B0604020202020204" pitchFamily="34" charset="0"/>
                        </a:rPr>
                        <a:t>He is easily tempted into murder to fulfil his ambitions to the throne, and once he commits his first crime and is crowned King of Scotland, he embarks on further murders with increasing ease.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356006803"/>
                  </a:ext>
                </a:extLst>
              </a:tr>
              <a:tr h="667551">
                <a:tc>
                  <a:txBody>
                    <a:bodyPr/>
                    <a:lstStyle/>
                    <a:p>
                      <a:r>
                        <a:rPr lang="en-US" sz="1200" b="0" dirty="0">
                          <a:solidFill>
                            <a:schemeClr val="tx1"/>
                          </a:solidFill>
                          <a:latin typeface="Arial" panose="020B0604020202020204" pitchFamily="34" charset="0"/>
                          <a:cs typeface="Arial" panose="020B0604020202020204" pitchFamily="34" charset="0"/>
                        </a:rPr>
                        <a:t>He</a:t>
                      </a:r>
                      <a:r>
                        <a:rPr lang="en-US" sz="1200" b="0" baseline="0" dirty="0">
                          <a:solidFill>
                            <a:schemeClr val="tx1"/>
                          </a:solidFill>
                          <a:latin typeface="Arial" panose="020B0604020202020204" pitchFamily="34" charset="0"/>
                          <a:cs typeface="Arial" panose="020B0604020202020204" pitchFamily="34" charset="0"/>
                        </a:rPr>
                        <a:t> becomes a bad ruler when he is king, much worse than the late King Duncan</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970412128"/>
                  </a:ext>
                </a:extLst>
              </a:tr>
              <a:tr h="611043">
                <a:tc>
                  <a:txBody>
                    <a:bodyPr/>
                    <a:lstStyle/>
                    <a:p>
                      <a:r>
                        <a:rPr lang="en-GB" sz="1200" b="0" u="none" strike="noStrike" kern="1200" dirty="0">
                          <a:solidFill>
                            <a:schemeClr val="dk1"/>
                          </a:solidFill>
                          <a:effectLst/>
                          <a:latin typeface="Arial" panose="020B0604020202020204" pitchFamily="34" charset="0"/>
                          <a:ea typeface="+mn-ea"/>
                          <a:cs typeface="Arial" panose="020B0604020202020204" pitchFamily="34" charset="0"/>
                        </a:rPr>
                        <a:t>Ultimately, Macbeth proves himself better suited to the battlefield than to political intrigue, because he lacks the skills necessary to rule without being a tyrant.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973439945"/>
                  </a:ext>
                </a:extLst>
              </a:tr>
              <a:tr h="611043">
                <a:tc>
                  <a:txBody>
                    <a:bodyPr/>
                    <a:lstStyle/>
                    <a:p>
                      <a:r>
                        <a:rPr lang="en-GB" sz="1200" b="0" u="none" strike="noStrike" kern="1200" dirty="0">
                          <a:solidFill>
                            <a:schemeClr val="dk1"/>
                          </a:solidFill>
                          <a:effectLst/>
                          <a:latin typeface="Arial" panose="020B0604020202020204" pitchFamily="34" charset="0"/>
                          <a:ea typeface="+mn-ea"/>
                          <a:cs typeface="Arial" panose="020B0604020202020204" pitchFamily="34" charset="0"/>
                        </a:rPr>
                        <a:t>His response to every problem is violence and murder.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091089395"/>
                  </a:ext>
                </a:extLst>
              </a:tr>
              <a:tr h="619846">
                <a:tc>
                  <a:txBody>
                    <a:bodyPr/>
                    <a:lstStyle/>
                    <a:p>
                      <a:r>
                        <a:rPr lang="en-GB" sz="1200" b="0" u="none" strike="noStrike" kern="1200" dirty="0">
                          <a:solidFill>
                            <a:schemeClr val="dk1"/>
                          </a:solidFill>
                          <a:effectLst/>
                          <a:latin typeface="Arial" panose="020B0604020202020204" pitchFamily="34" charset="0"/>
                          <a:ea typeface="+mn-ea"/>
                          <a:cs typeface="Arial" panose="020B0604020202020204" pitchFamily="34" charset="0"/>
                        </a:rPr>
                        <a:t>Macbeth is never comfortable in his role as a criminal. He is unable to bear the psychological consequences of his bad</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deeds.</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bl>
          </a:graphicData>
        </a:graphic>
      </p:graphicFrame>
      <p:pic>
        <p:nvPicPr>
          <p:cNvPr id="2" name="Picture 1"/>
          <p:cNvPicPr>
            <a:picLocks noChangeAspect="1"/>
          </p:cNvPicPr>
          <p:nvPr/>
        </p:nvPicPr>
        <p:blipFill>
          <a:blip r:embed="rId3"/>
          <a:stretch>
            <a:fillRect/>
          </a:stretch>
        </p:blipFill>
        <p:spPr>
          <a:xfrm>
            <a:off x="4191001" y="6440714"/>
            <a:ext cx="2395788" cy="2572658"/>
          </a:xfrm>
          <a:prstGeom prst="rect">
            <a:avLst/>
          </a:prstGeom>
        </p:spPr>
      </p:pic>
    </p:spTree>
    <p:extLst>
      <p:ext uri="{BB962C8B-B14F-4D97-AF65-F5344CB8AC3E}">
        <p14:creationId xmlns:p14="http://schemas.microsoft.com/office/powerpoint/2010/main" val="22379377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1804757903"/>
              </p:ext>
            </p:extLst>
          </p:nvPr>
        </p:nvGraphicFramePr>
        <p:xfrm>
          <a:off x="390525" y="1113183"/>
          <a:ext cx="6074964" cy="7991059"/>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08374">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831933">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military rank is Macbeth?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831933">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is Macbeth’s title at the start of the play?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831933">
                <a:tc>
                  <a:txBody>
                    <a:bodyPr/>
                    <a:lstStyle/>
                    <a:p>
                      <a:r>
                        <a:rPr lang="en-US" sz="1200" dirty="0">
                          <a:latin typeface="Arial" panose="020B0604020202020204" pitchFamily="34" charset="0"/>
                          <a:cs typeface="Arial" panose="020B0604020202020204" pitchFamily="34" charset="0"/>
                        </a:rPr>
                        <a:t>What gives</a:t>
                      </a:r>
                      <a:r>
                        <a:rPr lang="en-US" sz="1200" baseline="0" dirty="0">
                          <a:latin typeface="Arial" panose="020B0604020202020204" pitchFamily="34" charset="0"/>
                          <a:cs typeface="Arial" panose="020B0604020202020204" pitchFamily="34" charset="0"/>
                        </a:rPr>
                        <a:t> him wicked thoughts?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831933">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bad deeds is he led to commit?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69707989"/>
                  </a:ext>
                </a:extLst>
              </a:tr>
              <a:tr h="608374">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307323">
                <a:tc>
                  <a:txBody>
                    <a:bodyPr/>
                    <a:lstStyle/>
                    <a:p>
                      <a:r>
                        <a:rPr lang="en-US" sz="1200" dirty="0">
                          <a:latin typeface="Arial" panose="020B0604020202020204" pitchFamily="34" charset="0"/>
                          <a:cs typeface="Arial" panose="020B0604020202020204" pitchFamily="34" charset="0"/>
                        </a:rPr>
                        <a:t>What sort of a leader to Macbeth</a:t>
                      </a:r>
                      <a:r>
                        <a:rPr lang="en-US" sz="1200" baseline="0" dirty="0">
                          <a:latin typeface="Arial" panose="020B0604020202020204" pitchFamily="34" charset="0"/>
                          <a:cs typeface="Arial" panose="020B0604020202020204" pitchFamily="34" charset="0"/>
                        </a:rPr>
                        <a:t> become when he is king?</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069628">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does he handle problems when he is king?</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069628">
                <a:tc>
                  <a:txBody>
                    <a:bodyPr/>
                    <a:lstStyle/>
                    <a:p>
                      <a:r>
                        <a:rPr lang="en-US" sz="1200" dirty="0">
                          <a:latin typeface="Arial" panose="020B0604020202020204" pitchFamily="34" charset="0"/>
                          <a:cs typeface="Arial" panose="020B0604020202020204" pitchFamily="34" charset="0"/>
                        </a:rPr>
                        <a:t>Ho</a:t>
                      </a:r>
                      <a:r>
                        <a:rPr lang="en-US" sz="1200" baseline="0" dirty="0">
                          <a:latin typeface="Arial" panose="020B0604020202020204" pitchFamily="34" charset="0"/>
                          <a:cs typeface="Arial" panose="020B0604020202020204" pitchFamily="34" charset="0"/>
                        </a:rPr>
                        <a:t>w does Macbeth feel about the criminal things he has done?</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710152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Character Profile</a:t>
            </a:r>
            <a:r>
              <a:rPr lang="en-GB" altLang="en-US" sz="2000" dirty="0">
                <a:solidFill>
                  <a:srgbClr val="FFFFFF"/>
                </a:solidFill>
                <a:latin typeface="Arial Rounded MT Bold" panose="020F0704030504030204" pitchFamily="34" charset="0"/>
              </a:rPr>
              <a:t>- </a:t>
            </a:r>
            <a:r>
              <a:rPr kumimoji="0" lang="en-GB" altLang="en-US" sz="2000" b="0" i="0" u="none" strike="noStrike" cap="none" normalizeH="0" baseline="0" dirty="0">
                <a:ln>
                  <a:noFill/>
                </a:ln>
                <a:solidFill>
                  <a:srgbClr val="FFFFFF"/>
                </a:solidFill>
                <a:effectLst/>
                <a:latin typeface="Arial Rounded MT Bold" panose="020F0704030504030204" pitchFamily="34" charset="0"/>
              </a:rPr>
              <a:t> </a:t>
            </a:r>
            <a:r>
              <a:rPr lang="en-GB" altLang="en-US" sz="2000" dirty="0">
                <a:solidFill>
                  <a:srgbClr val="FFFFFF"/>
                </a:solidFill>
                <a:latin typeface="Arial Rounded MT Bold" panose="020F0704030504030204" pitchFamily="34" charset="0"/>
              </a:rPr>
              <a:t>Lady Macbeth</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1147689767"/>
              </p:ext>
            </p:extLst>
          </p:nvPr>
        </p:nvGraphicFramePr>
        <p:xfrm>
          <a:off x="322456" y="966170"/>
          <a:ext cx="5908288" cy="6800544"/>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61810">
                <a:tc>
                  <a:txBody>
                    <a:bodyPr/>
                    <a:lstStyle/>
                    <a:p>
                      <a:r>
                        <a:rPr lang="en-GB" sz="1200" b="0" dirty="0">
                          <a:solidFill>
                            <a:schemeClr val="tx1"/>
                          </a:solidFill>
                          <a:latin typeface="Arial" panose="020B0604020202020204" pitchFamily="34" charset="0"/>
                          <a:cs typeface="Arial" panose="020B0604020202020204" pitchFamily="34" charset="0"/>
                        </a:rPr>
                        <a:t>Lady Macbeth is one of Shakespeare’s most famous and frightening female characters.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r>
                        <a:rPr lang="en-GB" sz="1200" dirty="0">
                          <a:latin typeface="Arial" panose="020B0604020202020204" pitchFamily="34" charset="0"/>
                          <a:cs typeface="Arial" panose="020B0604020202020204" pitchFamily="34" charset="0"/>
                        </a:rPr>
                        <a:t>When we first see her, she is already plotting Duncan’s murder, and she is stronger, more ruthless, and more ambitious than her husband.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514222">
                <a:tc>
                  <a:txBody>
                    <a:bodyPr/>
                    <a:lstStyle/>
                    <a:p>
                      <a:r>
                        <a:rPr lang="en-GB" sz="1200" dirty="0">
                          <a:latin typeface="Arial" panose="020B0604020202020204" pitchFamily="34" charset="0"/>
                          <a:cs typeface="Arial" panose="020B0604020202020204" pitchFamily="34" charset="0"/>
                        </a:rPr>
                        <a:t>She seems fully aware of this and knows that she will have to push Macbeth into committing murder.</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67551">
                <a:tc>
                  <a:txBody>
                    <a:bodyPr/>
                    <a:lstStyle/>
                    <a:p>
                      <a:r>
                        <a:rPr lang="en-GB" sz="1200" dirty="0">
                          <a:latin typeface="Arial" panose="020B0604020202020204" pitchFamily="34" charset="0"/>
                          <a:cs typeface="Arial" panose="020B0604020202020204" pitchFamily="34" charset="0"/>
                        </a:rPr>
                        <a:t>At one point, she wishes that she were not a woman so that she could do it herself. This theme of the relationship between gender and power is key to Lady Macbeth’s character: her husband implies that she is a masculine soul in a female body.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667551">
                <a:tc>
                  <a:txBody>
                    <a:bodyPr/>
                    <a:lstStyle/>
                    <a:p>
                      <a:r>
                        <a:rPr lang="en-GB" sz="1200" b="0" u="none" strike="noStrike" kern="1200" dirty="0">
                          <a:solidFill>
                            <a:schemeClr val="dk1"/>
                          </a:solidFill>
                          <a:effectLst/>
                          <a:latin typeface="Arial" panose="020B0604020202020204" pitchFamily="34" charset="0"/>
                          <a:ea typeface="+mn-ea"/>
                          <a:cs typeface="Arial" panose="020B0604020202020204" pitchFamily="34" charset="0"/>
                        </a:rPr>
                        <a:t>Like</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the Witches, Lady Macbeth</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 uses </a:t>
                      </a:r>
                      <a:r>
                        <a:rPr lang="en-GB" sz="1200" i="1" u="none" strike="noStrike" kern="1200" dirty="0">
                          <a:solidFill>
                            <a:schemeClr val="dk1"/>
                          </a:solidFill>
                          <a:effectLst/>
                          <a:latin typeface="Arial" panose="020B0604020202020204" pitchFamily="34" charset="0"/>
                          <a:ea typeface="+mn-ea"/>
                          <a:cs typeface="Arial" panose="020B0604020202020204" pitchFamily="34" charset="0"/>
                        </a:rPr>
                        <a:t>female</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 methods of achieving power—that is, manipulation—to carry</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out </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their supposedly male ambitions like killing.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356006803"/>
                  </a:ext>
                </a:extLst>
              </a:tr>
              <a:tr h="667551">
                <a:tc>
                  <a:txBody>
                    <a:bodyPr/>
                    <a:lstStyle/>
                    <a:p>
                      <a:r>
                        <a:rPr lang="en-US" sz="1200" dirty="0">
                          <a:latin typeface="Arial" panose="020B0604020202020204" pitchFamily="34" charset="0"/>
                          <a:cs typeface="Arial" panose="020B0604020202020204" pitchFamily="34" charset="0"/>
                        </a:rPr>
                        <a:t>Even</a:t>
                      </a:r>
                      <a:r>
                        <a:rPr lang="en-US" sz="1200" baseline="0" dirty="0">
                          <a:latin typeface="Arial" panose="020B0604020202020204" pitchFamily="34" charset="0"/>
                          <a:cs typeface="Arial" panose="020B0604020202020204" pitchFamily="34" charset="0"/>
                        </a:rPr>
                        <a:t> though women were supposed to be kind and gentle, Lady Macbeth shows that women can be equally as cruel.</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970412128"/>
                  </a:ext>
                </a:extLst>
              </a:tr>
              <a:tr h="667551">
                <a:tc>
                  <a:txBody>
                    <a:bodyPr/>
                    <a:lstStyle/>
                    <a:p>
                      <a:r>
                        <a:rPr lang="en-GB" sz="1200" dirty="0">
                          <a:latin typeface="Arial" panose="020B0604020202020204" pitchFamily="34" charset="0"/>
                          <a:cs typeface="Arial" panose="020B0604020202020204" pitchFamily="34" charset="0"/>
                        </a:rPr>
                        <a:t>When</a:t>
                      </a:r>
                      <a:r>
                        <a:rPr lang="en-GB" sz="1200" baseline="0" dirty="0">
                          <a:latin typeface="Arial" panose="020B0604020202020204" pitchFamily="34" charset="0"/>
                          <a:cs typeface="Arial" panose="020B0604020202020204" pitchFamily="34" charset="0"/>
                        </a:rPr>
                        <a:t> Macbeth</a:t>
                      </a:r>
                      <a:r>
                        <a:rPr lang="en-GB" sz="1200" dirty="0">
                          <a:latin typeface="Arial" panose="020B0604020202020204" pitchFamily="34" charset="0"/>
                          <a:cs typeface="Arial" panose="020B0604020202020204" pitchFamily="34" charset="0"/>
                        </a:rPr>
                        <a:t> hesitates to murder, she repeatedly questions his manhood until he feels that he must commit murder to prove himself.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865331545"/>
                  </a:ext>
                </a:extLst>
              </a:tr>
              <a:tr h="611043">
                <a:tc>
                  <a:txBody>
                    <a:bodyPr/>
                    <a:lstStyle/>
                    <a:p>
                      <a:r>
                        <a:rPr lang="en-GB" sz="1200" dirty="0">
                          <a:latin typeface="Arial" panose="020B0604020202020204" pitchFamily="34" charset="0"/>
                          <a:cs typeface="Arial" panose="020B0604020202020204" pitchFamily="34" charset="0"/>
                        </a:rPr>
                        <a:t>Lady Macbeth’s remarkable strength of will persists through the murder of the king—it is she who calms her husband’s nerves immediately after the crime has been committed.</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973439945"/>
                  </a:ext>
                </a:extLst>
              </a:tr>
              <a:tr h="611043">
                <a:tc>
                  <a:txBody>
                    <a:bodyPr/>
                    <a:lstStyle/>
                    <a:p>
                      <a:r>
                        <a:rPr lang="en-GB" sz="1200" dirty="0">
                          <a:latin typeface="Arial" panose="020B0604020202020204" pitchFamily="34" charset="0"/>
                          <a:cs typeface="Arial" panose="020B0604020202020204" pitchFamily="34" charset="0"/>
                        </a:rPr>
                        <a:t>Afterward, however, she begins a slow slide into madness—just as ambition affects her more strongly than Macbeth before the crime, so does guilt plague her more strongly afterward.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091089395"/>
                  </a:ext>
                </a:extLst>
              </a:tr>
              <a:tr h="619846">
                <a:tc>
                  <a:txBody>
                    <a:bodyPr/>
                    <a:lstStyle/>
                    <a:p>
                      <a:r>
                        <a:rPr lang="en-GB" sz="1200" dirty="0">
                          <a:latin typeface="Arial" panose="020B0604020202020204" pitchFamily="34" charset="0"/>
                          <a:cs typeface="Arial" panose="020B0604020202020204" pitchFamily="34" charset="0"/>
                        </a:rPr>
                        <a:t>By the close of the play, she has been reduced to sleepwalking through the castle, desperately trying to wash away an invisible bloodstain.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r h="619846">
                <a:tc>
                  <a:txBody>
                    <a:bodyPr/>
                    <a:lstStyle/>
                    <a:p>
                      <a:r>
                        <a:rPr lang="en-GB" sz="1200" dirty="0">
                          <a:latin typeface="Arial" panose="020B0604020202020204" pitchFamily="34" charset="0"/>
                          <a:cs typeface="Arial" panose="020B0604020202020204" pitchFamily="34" charset="0"/>
                        </a:rPr>
                        <a:t>Once she</a:t>
                      </a:r>
                      <a:r>
                        <a:rPr lang="en-GB" sz="1200" baseline="0" dirty="0">
                          <a:latin typeface="Arial" panose="020B0604020202020204" pitchFamily="34" charset="0"/>
                          <a:cs typeface="Arial" panose="020B0604020202020204" pitchFamily="34" charset="0"/>
                        </a:rPr>
                        <a:t> feels guilty,</a:t>
                      </a:r>
                      <a:r>
                        <a:rPr lang="en-GB" sz="1200" dirty="0">
                          <a:latin typeface="Arial" panose="020B0604020202020204" pitchFamily="34" charset="0"/>
                          <a:cs typeface="Arial" panose="020B0604020202020204" pitchFamily="34" charset="0"/>
                        </a:rPr>
                        <a:t> Lady Macbeth’s sensitivity becomes a weakness, and she is unable to cope. Significantly, she (apparently) kills herself, signalling her total inability to deal with the guilt</a:t>
                      </a:r>
                      <a:r>
                        <a:rPr lang="en-GB" sz="1200" baseline="0" dirty="0">
                          <a:latin typeface="Arial" panose="020B0604020202020204" pitchFamily="34" charset="0"/>
                          <a:cs typeface="Arial" panose="020B0604020202020204" pitchFamily="34" charset="0"/>
                        </a:rPr>
                        <a:t> of</a:t>
                      </a:r>
                      <a:r>
                        <a:rPr lang="en-GB" sz="1200" dirty="0">
                          <a:latin typeface="Arial" panose="020B0604020202020204" pitchFamily="34" charset="0"/>
                          <a:cs typeface="Arial" panose="020B0604020202020204" pitchFamily="34" charset="0"/>
                        </a:rPr>
                        <a:t> their crimes.</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11379393"/>
                  </a:ext>
                </a:extLst>
              </a:tr>
            </a:tbl>
          </a:graphicData>
        </a:graphic>
      </p:graphicFrame>
      <p:pic>
        <p:nvPicPr>
          <p:cNvPr id="2" name="Picture 1"/>
          <p:cNvPicPr>
            <a:picLocks noChangeAspect="1"/>
          </p:cNvPicPr>
          <p:nvPr/>
        </p:nvPicPr>
        <p:blipFill>
          <a:blip r:embed="rId3"/>
          <a:stretch>
            <a:fillRect/>
          </a:stretch>
        </p:blipFill>
        <p:spPr>
          <a:xfrm>
            <a:off x="5213235" y="8004516"/>
            <a:ext cx="1426716" cy="1308653"/>
          </a:xfrm>
          <a:prstGeom prst="rect">
            <a:avLst/>
          </a:prstGeom>
        </p:spPr>
      </p:pic>
    </p:spTree>
    <p:extLst>
      <p:ext uri="{BB962C8B-B14F-4D97-AF65-F5344CB8AC3E}">
        <p14:creationId xmlns:p14="http://schemas.microsoft.com/office/powerpoint/2010/main" val="37124214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649338220"/>
              </p:ext>
            </p:extLst>
          </p:nvPr>
        </p:nvGraphicFramePr>
        <p:xfrm>
          <a:off x="371475" y="1045135"/>
          <a:ext cx="6074964" cy="7724464"/>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468076">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0">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does Lady Macbeth compare to her husband?</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468076">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she do when Macbeth feels like he can’t kill the king?</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234478">
                <a:tc>
                  <a:txBody>
                    <a:bodyPr/>
                    <a:lstStyle/>
                    <a:p>
                      <a:r>
                        <a:rPr lang="en-US" sz="1200" dirty="0">
                          <a:latin typeface="Arial" panose="020B0604020202020204" pitchFamily="34" charset="0"/>
                          <a:cs typeface="Arial" panose="020B0604020202020204" pitchFamily="34" charset="0"/>
                        </a:rPr>
                        <a:t>Why does</a:t>
                      </a:r>
                      <a:r>
                        <a:rPr lang="en-US" sz="1200" baseline="0" dirty="0">
                          <a:latin typeface="Arial" panose="020B0604020202020204" pitchFamily="34" charset="0"/>
                          <a:cs typeface="Arial" panose="020B0604020202020204" pitchFamily="34" charset="0"/>
                        </a:rPr>
                        <a:t> she wish that she wasn’t a woman?</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468076">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does she get power?</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69707989"/>
                  </a:ext>
                </a:extLst>
              </a:tr>
              <a:tr h="468076">
                <a:tc>
                  <a:txBody>
                    <a:bodyPr/>
                    <a:lstStyle/>
                    <a:p>
                      <a:r>
                        <a:rPr lang="en-US" sz="1200" dirty="0">
                          <a:latin typeface="Arial" panose="020B0604020202020204" pitchFamily="34" charset="0"/>
                          <a:cs typeface="Arial" panose="020B0604020202020204" pitchFamily="34" charset="0"/>
                        </a:rPr>
                        <a:t>How is Lady</a:t>
                      </a:r>
                      <a:r>
                        <a:rPr lang="en-US" sz="1200" baseline="0" dirty="0">
                          <a:latin typeface="Arial" panose="020B0604020202020204" pitchFamily="34" charset="0"/>
                          <a:cs typeface="Arial" panose="020B0604020202020204" pitchFamily="34" charset="0"/>
                        </a:rPr>
                        <a:t> Macbeth different to a typical Jacobean woman?</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75661443"/>
                  </a:ext>
                </a:extLst>
              </a:tr>
              <a:tr h="468076">
                <a:tc>
                  <a:txBody>
                    <a:bodyPr/>
                    <a:lstStyle/>
                    <a:p>
                      <a:r>
                        <a:rPr lang="en-US" sz="1200" dirty="0">
                          <a:latin typeface="Arial" panose="020B0604020202020204" pitchFamily="34" charset="0"/>
                          <a:cs typeface="Arial" panose="020B0604020202020204" pitchFamily="34" charset="0"/>
                        </a:rPr>
                        <a:t>How does she pressure Macbeth</a:t>
                      </a:r>
                      <a:r>
                        <a:rPr lang="en-US" sz="1200" baseline="0" dirty="0">
                          <a:latin typeface="Arial" panose="020B0604020202020204" pitchFamily="34" charset="0"/>
                          <a:cs typeface="Arial" panose="020B0604020202020204" pitchFamily="34" charset="0"/>
                        </a:rPr>
                        <a: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82933147"/>
                  </a:ext>
                </a:extLst>
              </a:tr>
              <a:tr h="46807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63478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she do after her husband eventually kills the king?</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468074">
                <a:tc>
                  <a:txBody>
                    <a:bodyPr/>
                    <a:lstStyle/>
                    <a:p>
                      <a:r>
                        <a:rPr lang="en-US" sz="1200" dirty="0">
                          <a:latin typeface="Arial" panose="020B0604020202020204" pitchFamily="34" charset="0"/>
                          <a:cs typeface="Arial" panose="020B0604020202020204" pitchFamily="34" charset="0"/>
                        </a:rPr>
                        <a:t>How does her attitude change</a:t>
                      </a:r>
                      <a:r>
                        <a:rPr lang="en-US" sz="1200" baseline="0" dirty="0">
                          <a:latin typeface="Arial" panose="020B0604020202020204" pitchFamily="34" charset="0"/>
                          <a:cs typeface="Arial" panose="020B0604020202020204" pitchFamily="34" charset="0"/>
                        </a:rPr>
                        <a:t> after this?</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468073">
                <a:tc>
                  <a:txBody>
                    <a:bodyPr/>
                    <a:lstStyle/>
                    <a:p>
                      <a:r>
                        <a:rPr lang="en-US" sz="1200" dirty="0">
                          <a:latin typeface="Arial" panose="020B0604020202020204" pitchFamily="34" charset="0"/>
                          <a:cs typeface="Arial" panose="020B0604020202020204" pitchFamily="34" charset="0"/>
                        </a:rPr>
                        <a:t>At</a:t>
                      </a:r>
                      <a:r>
                        <a:rPr lang="en-US" sz="1200" baseline="0" dirty="0">
                          <a:latin typeface="Arial" panose="020B0604020202020204" pitchFamily="34" charset="0"/>
                          <a:cs typeface="Arial" panose="020B0604020202020204" pitchFamily="34" charset="0"/>
                        </a:rPr>
                        <a:t> the end of the play, how has she changed as a character?</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r h="468073">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happens to her at the end of the play and what does this show?</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799696646"/>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427486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Character Profile</a:t>
            </a:r>
            <a:r>
              <a:rPr lang="en-GB" altLang="en-US" sz="2000" dirty="0">
                <a:solidFill>
                  <a:srgbClr val="FFFFFF"/>
                </a:solidFill>
                <a:latin typeface="Arial Rounded MT Bold" panose="020F0704030504030204" pitchFamily="34" charset="0"/>
              </a:rPr>
              <a:t>- </a:t>
            </a:r>
            <a:r>
              <a:rPr kumimoji="0" lang="en-GB" altLang="en-US" sz="2000" b="0" i="0" u="none" strike="noStrike" cap="none" normalizeH="0" baseline="0" dirty="0">
                <a:ln>
                  <a:noFill/>
                </a:ln>
                <a:solidFill>
                  <a:srgbClr val="FFFFFF"/>
                </a:solidFill>
                <a:effectLst/>
                <a:latin typeface="Arial Rounded MT Bold" panose="020F0704030504030204" pitchFamily="34" charset="0"/>
              </a:rPr>
              <a:t> Macduff</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4119476201"/>
              </p:ext>
            </p:extLst>
          </p:nvPr>
        </p:nvGraphicFramePr>
        <p:xfrm>
          <a:off x="502992" y="1084272"/>
          <a:ext cx="5908288" cy="4692229"/>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14222">
                <a:tc>
                  <a:txBody>
                    <a:bodyPr/>
                    <a:lstStyle/>
                    <a:p>
                      <a:r>
                        <a:rPr lang="en-GB" sz="1200" b="0" dirty="0">
                          <a:solidFill>
                            <a:schemeClr val="tx1"/>
                          </a:solidFill>
                          <a:latin typeface="Arial" panose="020B0604020202020204" pitchFamily="34" charset="0"/>
                          <a:cs typeface="Arial" panose="020B0604020202020204" pitchFamily="34" charset="0"/>
                        </a:rPr>
                        <a:t>At the beginning of the play, Macduff is a loyal and brave noble fighting on Duncan’s side.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r>
                        <a:rPr lang="en-GB" sz="1200" dirty="0">
                          <a:latin typeface="Arial" panose="020B0604020202020204" pitchFamily="34" charset="0"/>
                          <a:cs typeface="Arial" panose="020B0604020202020204" pitchFamily="34" charset="0"/>
                        </a:rPr>
                        <a:t>He immediately distrusts Macbeth’s claim that Duncan was killed by his servants, and refuses to go to Macbeth’s coronation.</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514222">
                <a:tc>
                  <a:txBody>
                    <a:bodyPr/>
                    <a:lstStyle/>
                    <a:p>
                      <a:r>
                        <a:rPr lang="en-GB" sz="1200" dirty="0">
                          <a:latin typeface="Arial" panose="020B0604020202020204" pitchFamily="34" charset="0"/>
                          <a:cs typeface="Arial" panose="020B0604020202020204" pitchFamily="34" charset="0"/>
                        </a:rPr>
                        <a:t>Once Macbeth understands that Macduff will not be loyal to him, Macduff becomes a particular focus of Macbeth’s anger, guilt, and rabid desire to protect his power.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67551">
                <a:tc>
                  <a:txBody>
                    <a:bodyPr/>
                    <a:lstStyle/>
                    <a:p>
                      <a:r>
                        <a:rPr lang="en-GB" sz="1200" dirty="0">
                          <a:latin typeface="Arial" panose="020B0604020202020204" pitchFamily="34" charset="0"/>
                          <a:cs typeface="Arial" panose="020B0604020202020204" pitchFamily="34" charset="0"/>
                        </a:rPr>
                        <a:t>Macbeth arranges for murderers to kill Macduff’s wife and children, after Macduff has already fled to England to seek help from the king for his cause against Macbeth.</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611043">
                <a:tc>
                  <a:txBody>
                    <a:bodyPr/>
                    <a:lstStyle/>
                    <a:p>
                      <a:r>
                        <a:rPr lang="en-GB" sz="1200" dirty="0">
                          <a:latin typeface="Arial" panose="020B0604020202020204" pitchFamily="34" charset="0"/>
                          <a:cs typeface="Arial" panose="020B0604020202020204" pitchFamily="34" charset="0"/>
                        </a:rPr>
                        <a:t>Macduff’s decision to abandon his family is never fully explained, and seems hard to justify, given their brutal murders.</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973439945"/>
                  </a:ext>
                </a:extLst>
              </a:tr>
              <a:tr h="611043">
                <a:tc>
                  <a:txBody>
                    <a:bodyPr/>
                    <a:lstStyle/>
                    <a:p>
                      <a:r>
                        <a:rPr lang="en-GB" sz="1200" dirty="0">
                          <a:latin typeface="Arial" panose="020B0604020202020204" pitchFamily="34" charset="0"/>
                          <a:cs typeface="Arial" panose="020B0604020202020204" pitchFamily="34" charset="0"/>
                        </a:rPr>
                        <a:t>But Macduff is deeply motivated by his wife and sons’ deaths, and speaks several times in the play about how he must revenge them.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091089395"/>
                  </a:ext>
                </a:extLst>
              </a:tr>
              <a:tr h="619846">
                <a:tc>
                  <a:txBody>
                    <a:bodyPr/>
                    <a:lstStyle/>
                    <a:p>
                      <a:r>
                        <a:rPr lang="en-GB" sz="1200" dirty="0">
                          <a:latin typeface="Arial" panose="020B0604020202020204" pitchFamily="34" charset="0"/>
                          <a:cs typeface="Arial" panose="020B0604020202020204" pitchFamily="34" charset="0"/>
                        </a:rPr>
                        <a:t>His mission to place Malcolm on the throne of Scotland is one that reflects his desire to have the true monarch ruling, but also shows his desire for vengeance for his wife and son’s murder.</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r h="619846">
                <a:tc>
                  <a:txBody>
                    <a:bodyPr/>
                    <a:lstStyle/>
                    <a:p>
                      <a:r>
                        <a:rPr lang="en-US" sz="1200" dirty="0">
                          <a:latin typeface="Arial" panose="020B0604020202020204" pitchFamily="34" charset="0"/>
                          <a:cs typeface="Arial" panose="020B0604020202020204" pitchFamily="34" charset="0"/>
                        </a:rPr>
                        <a:t>Macduff</a:t>
                      </a:r>
                      <a:r>
                        <a:rPr lang="en-US" sz="1200" baseline="0" dirty="0">
                          <a:latin typeface="Arial" panose="020B0604020202020204" pitchFamily="34" charset="0"/>
                          <a:cs typeface="Arial" panose="020B0604020202020204" pitchFamily="34" charset="0"/>
                        </a:rPr>
                        <a:t> eventually kills Macbeth and cuts his head off to help restore order to Scotland.</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11379393"/>
                  </a:ext>
                </a:extLst>
              </a:tr>
            </a:tbl>
          </a:graphicData>
        </a:graphic>
      </p:graphicFrame>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68614" y="6036020"/>
            <a:ext cx="2335237" cy="2393417"/>
          </a:xfrm>
          <a:prstGeom prst="rect">
            <a:avLst/>
          </a:prstGeom>
        </p:spPr>
      </p:pic>
      <p:sp>
        <p:nvSpPr>
          <p:cNvPr id="6" name="TextBox 5"/>
          <p:cNvSpPr txBox="1"/>
          <p:nvPr/>
        </p:nvSpPr>
        <p:spPr>
          <a:xfrm>
            <a:off x="295420" y="6320589"/>
            <a:ext cx="2729133" cy="830997"/>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Glossary:</a:t>
            </a:r>
          </a:p>
          <a:p>
            <a:r>
              <a:rPr lang="en-GB" sz="1200" b="1" dirty="0">
                <a:latin typeface="Arial" panose="020B0604020202020204" pitchFamily="34" charset="0"/>
                <a:cs typeface="Arial" panose="020B0604020202020204" pitchFamily="34" charset="0"/>
              </a:rPr>
              <a:t>Coronation - t</a:t>
            </a:r>
            <a:r>
              <a:rPr lang="en-GB" sz="1200" dirty="0">
                <a:latin typeface="Arial" panose="020B0604020202020204" pitchFamily="34" charset="0"/>
                <a:cs typeface="Arial" panose="020B0604020202020204" pitchFamily="34" charset="0"/>
              </a:rPr>
              <a:t>he ceremony of crowning a member of royalty, usually a king or queen.</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95542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3017289373"/>
              </p:ext>
            </p:extLst>
          </p:nvPr>
        </p:nvGraphicFramePr>
        <p:xfrm>
          <a:off x="390525" y="1093302"/>
          <a:ext cx="6074964" cy="7871791"/>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69223">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83863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Macduff do at the start of the play?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838637">
                <a:tc>
                  <a:txBody>
                    <a:bodyPr/>
                    <a:lstStyle/>
                    <a:p>
                      <a:r>
                        <a:rPr lang="en-US" sz="1200" dirty="0">
                          <a:latin typeface="Arial" panose="020B0604020202020204" pitchFamily="34" charset="0"/>
                          <a:cs typeface="Arial" panose="020B0604020202020204" pitchFamily="34" charset="0"/>
                        </a:rPr>
                        <a:t>What claim</a:t>
                      </a:r>
                      <a:r>
                        <a:rPr lang="en-US" sz="1200" baseline="0" dirty="0">
                          <a:latin typeface="Arial" panose="020B0604020202020204" pitchFamily="34" charset="0"/>
                          <a:cs typeface="Arial" panose="020B0604020202020204" pitchFamily="34" charset="0"/>
                        </a:rPr>
                        <a:t> of Macbeth’s does Macduff not trust?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838637">
                <a:tc>
                  <a:txBody>
                    <a:bodyPr/>
                    <a:lstStyle/>
                    <a:p>
                      <a:r>
                        <a:rPr lang="en-US" sz="1200" dirty="0">
                          <a:latin typeface="Arial" panose="020B0604020202020204" pitchFamily="34" charset="0"/>
                          <a:cs typeface="Arial" panose="020B0604020202020204" pitchFamily="34" charset="0"/>
                        </a:rPr>
                        <a:t>What does Macbeth think about</a:t>
                      </a:r>
                      <a:r>
                        <a:rPr lang="en-US" sz="1200" baseline="0" dirty="0">
                          <a:latin typeface="Arial" panose="020B0604020202020204" pitchFamily="34" charset="0"/>
                          <a:cs typeface="Arial" panose="020B0604020202020204" pitchFamily="34" charset="0"/>
                        </a:rPr>
                        <a:t> Macduff? Why?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838637">
                <a:tc>
                  <a:txBody>
                    <a:bodyPr/>
                    <a:lstStyle/>
                    <a:p>
                      <a:r>
                        <a:rPr lang="en-US" sz="1200" dirty="0">
                          <a:latin typeface="Arial" panose="020B0604020202020204" pitchFamily="34" charset="0"/>
                          <a:cs typeface="Arial" panose="020B0604020202020204" pitchFamily="34" charset="0"/>
                        </a:rPr>
                        <a:t>What does Macbeth arrange to happen to Macduff?</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69707989"/>
                  </a:ext>
                </a:extLst>
              </a:tr>
              <a:tr h="61327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078248">
                <a:tc>
                  <a:txBody>
                    <a:bodyPr/>
                    <a:lstStyle/>
                    <a:p>
                      <a:r>
                        <a:rPr lang="en-US" sz="1200" dirty="0">
                          <a:latin typeface="Arial" panose="020B0604020202020204" pitchFamily="34" charset="0"/>
                          <a:cs typeface="Arial" panose="020B0604020202020204" pitchFamily="34" charset="0"/>
                        </a:rPr>
                        <a:t>What does Macduff</a:t>
                      </a:r>
                      <a:r>
                        <a:rPr lang="en-US" sz="1200" baseline="0" dirty="0">
                          <a:latin typeface="Arial" panose="020B0604020202020204" pitchFamily="34" charset="0"/>
                          <a:cs typeface="Arial" panose="020B0604020202020204" pitchFamily="34" charset="0"/>
                        </a:rPr>
                        <a:t> want revenge for?</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078248">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Macduff’s mission become? Why?</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078248">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Macduff eventually do to end the play?</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468184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Character Profile</a:t>
            </a:r>
            <a:r>
              <a:rPr lang="en-GB" altLang="en-US" sz="2000" dirty="0">
                <a:solidFill>
                  <a:srgbClr val="FFFFFF"/>
                </a:solidFill>
                <a:latin typeface="Arial Rounded MT Bold" panose="020F0704030504030204" pitchFamily="34" charset="0"/>
              </a:rPr>
              <a:t>-  The Three Witches</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907559420"/>
              </p:ext>
            </p:extLst>
          </p:nvPr>
        </p:nvGraphicFramePr>
        <p:xfrm>
          <a:off x="425871" y="970562"/>
          <a:ext cx="5908288" cy="5593342"/>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14222">
                <a:tc>
                  <a:txBody>
                    <a:bodyPr/>
                    <a:lstStyle/>
                    <a:p>
                      <a:r>
                        <a:rPr lang="en-GB" sz="1200" b="0" dirty="0">
                          <a:solidFill>
                            <a:schemeClr val="tx1"/>
                          </a:solidFill>
                          <a:latin typeface="Arial" panose="020B0604020202020204" pitchFamily="34" charset="0"/>
                          <a:cs typeface="Arial" panose="020B0604020202020204" pitchFamily="34" charset="0"/>
                        </a:rPr>
                        <a:t>Throughout the play, the witches—referred to as the “weird sisters” by many of the characters—lurk like dark thoughts and unconscious temptations to evil.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r>
                        <a:rPr lang="en-GB" sz="1200" b="0" dirty="0">
                          <a:solidFill>
                            <a:schemeClr val="tx1"/>
                          </a:solidFill>
                          <a:latin typeface="Arial" panose="020B0604020202020204" pitchFamily="34" charset="0"/>
                          <a:cs typeface="Arial" panose="020B0604020202020204" pitchFamily="34" charset="0"/>
                        </a:rPr>
                        <a:t>The mischief they cause stems from their supernatural powers, but mainly it is the result of their understanding of the weaknesses of Macbeth—they play upon Macbeth’s ambition like puppeteers.</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067756655"/>
                  </a:ext>
                </a:extLst>
              </a:tr>
              <a:tr h="514222">
                <a:tc>
                  <a:txBody>
                    <a:bodyPr/>
                    <a:lstStyle/>
                    <a:p>
                      <a:r>
                        <a:rPr lang="en-GB" sz="1200" dirty="0">
                          <a:latin typeface="Arial" panose="020B0604020202020204" pitchFamily="34" charset="0"/>
                          <a:cs typeface="Arial" panose="020B0604020202020204" pitchFamily="34" charset="0"/>
                        </a:rPr>
                        <a:t>The witches’ beards, bizarre potions, and rhymed speech make them seem slightly ridiculous, like caricatures of the supernatural.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514222">
                <a:tc>
                  <a:txBody>
                    <a:bodyPr/>
                    <a:lstStyle/>
                    <a:p>
                      <a:r>
                        <a:rPr lang="en-GB" sz="1200" dirty="0">
                          <a:latin typeface="Arial" panose="020B0604020202020204" pitchFamily="34" charset="0"/>
                          <a:cs typeface="Arial" panose="020B0604020202020204" pitchFamily="34" charset="0"/>
                        </a:rPr>
                        <a:t>Shakespeare has them speak in rhyming couplets throughout (their most famous line is probably “Double, double, toil and trouble, / Fire burn and cauldron bubble” in 4.1.10–11), which separates them from the other characters, who mostly speak in blank verse.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8559773"/>
                  </a:ext>
                </a:extLst>
              </a:tr>
              <a:tr h="514222">
                <a:tc>
                  <a:txBody>
                    <a:bodyPr/>
                    <a:lstStyle/>
                    <a:p>
                      <a:r>
                        <a:rPr lang="en-GB" sz="1200" dirty="0">
                          <a:latin typeface="Arial" panose="020B0604020202020204" pitchFamily="34" charset="0"/>
                          <a:cs typeface="Arial" panose="020B0604020202020204" pitchFamily="34" charset="0"/>
                        </a:rPr>
                        <a:t>The witches’ words seem almost comical, like nursery rhymes. However, they are clearly the most dangerous characters in the play, being both tremendously powerful and utterly wicked.</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11043">
                <a:tc>
                  <a:txBody>
                    <a:bodyPr/>
                    <a:lstStyle/>
                    <a:p>
                      <a:r>
                        <a:rPr lang="en-GB" sz="1200" b="0" u="none" strike="noStrike" kern="1200" dirty="0">
                          <a:solidFill>
                            <a:schemeClr val="dk1"/>
                          </a:solidFill>
                          <a:effectLst/>
                          <a:latin typeface="Arial" panose="020B0604020202020204" pitchFamily="34" charset="0"/>
                          <a:ea typeface="+mn-ea"/>
                          <a:cs typeface="Arial" panose="020B0604020202020204" pitchFamily="34" charset="0"/>
                        </a:rPr>
                        <a:t>The audience is left to ask whether the witches are</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by themselves</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 toying with human lives, or agents of fate, whose prophecies are only reports of what</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should happen.</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973439945"/>
                  </a:ext>
                </a:extLst>
              </a:tr>
              <a:tr h="611043">
                <a:tc>
                  <a:txBody>
                    <a:bodyPr/>
                    <a:lstStyle/>
                    <a:p>
                      <a:r>
                        <a:rPr lang="en-GB" sz="1200" dirty="0">
                          <a:latin typeface="Arial" panose="020B0604020202020204" pitchFamily="34" charset="0"/>
                          <a:cs typeface="Arial" panose="020B0604020202020204" pitchFamily="34" charset="0"/>
                        </a:rPr>
                        <a:t>Some of their prophecies seem self-fulfilling. For example, it is doubtful that Macbeth would have murdered his king without the push given by the witches’ predictions.</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091089395"/>
                  </a:ext>
                </a:extLst>
              </a:tr>
              <a:tr h="619846">
                <a:tc>
                  <a:txBody>
                    <a:bodyPr/>
                    <a:lstStyle/>
                    <a:p>
                      <a:r>
                        <a:rPr lang="en-GB" sz="1200" dirty="0">
                          <a:latin typeface="Arial" panose="020B0604020202020204" pitchFamily="34" charset="0"/>
                          <a:cs typeface="Arial" panose="020B0604020202020204" pitchFamily="34" charset="0"/>
                        </a:rPr>
                        <a:t>In other cases, though, their prophecies are just accurate readings of the future—it is hard to see </a:t>
                      </a:r>
                      <a:r>
                        <a:rPr lang="en-GB" sz="1200" dirty="0" err="1">
                          <a:latin typeface="Arial" panose="020B0604020202020204" pitchFamily="34" charset="0"/>
                          <a:cs typeface="Arial" panose="020B0604020202020204" pitchFamily="34" charset="0"/>
                        </a:rPr>
                        <a:t>Birnam</a:t>
                      </a:r>
                      <a:r>
                        <a:rPr lang="en-GB" sz="1200" dirty="0">
                          <a:latin typeface="Arial" panose="020B0604020202020204" pitchFamily="34" charset="0"/>
                          <a:cs typeface="Arial" panose="020B0604020202020204" pitchFamily="34" charset="0"/>
                        </a:rPr>
                        <a:t> Wood coming to </a:t>
                      </a:r>
                      <a:r>
                        <a:rPr lang="en-GB" sz="1200" dirty="0" err="1">
                          <a:latin typeface="Arial" panose="020B0604020202020204" pitchFamily="34" charset="0"/>
                          <a:cs typeface="Arial" panose="020B0604020202020204" pitchFamily="34" charset="0"/>
                        </a:rPr>
                        <a:t>Dunsinane</a:t>
                      </a:r>
                      <a:r>
                        <a:rPr lang="en-GB" sz="1200" dirty="0">
                          <a:latin typeface="Arial" panose="020B0604020202020204" pitchFamily="34" charset="0"/>
                          <a:cs typeface="Arial" panose="020B0604020202020204" pitchFamily="34" charset="0"/>
                        </a:rPr>
                        <a:t> as being self-fulfilling in any way.</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801295085"/>
                  </a:ext>
                </a:extLst>
              </a:tr>
              <a:tr h="619846">
                <a:tc>
                  <a:txBody>
                    <a:bodyPr/>
                    <a:lstStyle/>
                    <a:p>
                      <a:r>
                        <a:rPr lang="en-US" sz="1200" dirty="0">
                          <a:latin typeface="Arial" panose="020B0604020202020204" pitchFamily="34" charset="0"/>
                          <a:cs typeface="Arial" panose="020B0604020202020204" pitchFamily="34" charset="0"/>
                        </a:rPr>
                        <a:t>They</a:t>
                      </a:r>
                      <a:r>
                        <a:rPr lang="en-US" sz="1200" baseline="0" dirty="0">
                          <a:latin typeface="Arial" panose="020B0604020202020204" pitchFamily="34" charset="0"/>
                          <a:cs typeface="Arial" panose="020B0604020202020204" pitchFamily="34" charset="0"/>
                        </a:rPr>
                        <a:t> communicate with the Goddess of Witchcraft, Hecate, who tells them she has a plan to end the life of Macbeth.</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bl>
          </a:graphicData>
        </a:graphic>
      </p:graphicFrame>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828" y="6510373"/>
            <a:ext cx="2471155" cy="2503000"/>
          </a:xfrm>
          <a:prstGeom prst="rect">
            <a:avLst/>
          </a:prstGeom>
        </p:spPr>
      </p:pic>
    </p:spTree>
    <p:extLst>
      <p:ext uri="{BB962C8B-B14F-4D97-AF65-F5344CB8AC3E}">
        <p14:creationId xmlns:p14="http://schemas.microsoft.com/office/powerpoint/2010/main" val="12804254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2569657021"/>
              </p:ext>
            </p:extLst>
          </p:nvPr>
        </p:nvGraphicFramePr>
        <p:xfrm>
          <a:off x="390525" y="1113185"/>
          <a:ext cx="6074964" cy="7891666"/>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713030">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638239">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are the three witches also referred to as?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653421">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is their role in the play? What do they do?</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638239">
                <a:tc>
                  <a:txBody>
                    <a:bodyPr/>
                    <a:lstStyle/>
                    <a:p>
                      <a:r>
                        <a:rPr lang="en-US" sz="1200" dirty="0">
                          <a:latin typeface="Arial" panose="020B0604020202020204" pitchFamily="34" charset="0"/>
                          <a:cs typeface="Arial" panose="020B0604020202020204" pitchFamily="34" charset="0"/>
                        </a:rPr>
                        <a:t>How do they speak?</a:t>
                      </a:r>
                      <a:r>
                        <a:rPr lang="en-US" sz="1200" baseline="0" dirty="0">
                          <a:latin typeface="Arial" panose="020B0604020202020204" pitchFamily="34" charset="0"/>
                          <a:cs typeface="Arial" panose="020B0604020202020204" pitchFamily="34" charset="0"/>
                        </a:rPr>
                        <a:t> In what form of poetry?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653421">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148829">
                <a:tc>
                  <a:txBody>
                    <a:bodyPr/>
                    <a:lstStyle/>
                    <a:p>
                      <a:r>
                        <a:rPr lang="en-US" sz="1200" dirty="0">
                          <a:latin typeface="Arial" panose="020B0604020202020204" pitchFamily="34" charset="0"/>
                          <a:cs typeface="Arial" panose="020B0604020202020204" pitchFamily="34" charset="0"/>
                        </a:rPr>
                        <a:t>What did the witches’ predictions cause Macbeth to do?</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148829">
                <a:tc>
                  <a:txBody>
                    <a:bodyPr/>
                    <a:lstStyle/>
                    <a:p>
                      <a:r>
                        <a:rPr lang="en-US" sz="1200" dirty="0">
                          <a:latin typeface="Arial" panose="020B0604020202020204" pitchFamily="34" charset="0"/>
                          <a:cs typeface="Arial" panose="020B0604020202020204" pitchFamily="34" charset="0"/>
                        </a:rPr>
                        <a:t>What accurate reading of the future do they make?</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148829">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do they change Macbeth’s behavior overall?</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r h="1148829">
                <a:tc>
                  <a:txBody>
                    <a:bodyPr/>
                    <a:lstStyle/>
                    <a:p>
                      <a:r>
                        <a:rPr lang="en-US" sz="1200" dirty="0">
                          <a:latin typeface="Arial" panose="020B0604020202020204" pitchFamily="34" charset="0"/>
                          <a:cs typeface="Arial" panose="020B0604020202020204" pitchFamily="34" charset="0"/>
                        </a:rPr>
                        <a:t>Who do the witches communicate with?</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799696646"/>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995342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Character Profile</a:t>
            </a:r>
            <a:r>
              <a:rPr lang="en-GB" altLang="en-US" sz="2000" dirty="0">
                <a:solidFill>
                  <a:srgbClr val="FFFFFF"/>
                </a:solidFill>
                <a:latin typeface="Arial Rounded MT Bold" panose="020F0704030504030204" pitchFamily="34" charset="0"/>
              </a:rPr>
              <a:t>- </a:t>
            </a:r>
            <a:r>
              <a:rPr kumimoji="0" lang="en-GB" altLang="en-US" sz="2000" b="0" i="0" u="none" strike="noStrike" cap="none" normalizeH="0" baseline="0" dirty="0">
                <a:ln>
                  <a:noFill/>
                </a:ln>
                <a:solidFill>
                  <a:srgbClr val="FFFFFF"/>
                </a:solidFill>
                <a:effectLst/>
                <a:latin typeface="Arial Rounded MT Bold" panose="020F0704030504030204" pitchFamily="34" charset="0"/>
              </a:rPr>
              <a:t> </a:t>
            </a:r>
            <a:r>
              <a:rPr lang="en-GB" altLang="en-US" sz="2000" dirty="0">
                <a:solidFill>
                  <a:srgbClr val="FFFFFF"/>
                </a:solidFill>
                <a:latin typeface="Arial Rounded MT Bold" panose="020F0704030504030204" pitchFamily="34" charset="0"/>
              </a:rPr>
              <a:t>Malcolm</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68880310"/>
              </p:ext>
            </p:extLst>
          </p:nvPr>
        </p:nvGraphicFramePr>
        <p:xfrm>
          <a:off x="505212" y="1390432"/>
          <a:ext cx="5908288" cy="4261069"/>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647838">
                <a:tc>
                  <a:txBody>
                    <a:bodyPr/>
                    <a:lstStyle/>
                    <a:p>
                      <a:r>
                        <a:rPr lang="en-GB" sz="1200" b="0" dirty="0">
                          <a:solidFill>
                            <a:schemeClr val="tx1"/>
                          </a:solidFill>
                          <a:latin typeface="Arial" panose="020B0604020202020204" pitchFamily="34" charset="0"/>
                          <a:cs typeface="Arial" panose="020B0604020202020204" pitchFamily="34" charset="0"/>
                        </a:rPr>
                        <a:t>With his brother </a:t>
                      </a:r>
                      <a:r>
                        <a:rPr lang="en-GB" sz="1200" b="0" dirty="0" err="1">
                          <a:solidFill>
                            <a:schemeClr val="tx1"/>
                          </a:solidFill>
                          <a:latin typeface="Arial" panose="020B0604020202020204" pitchFamily="34" charset="0"/>
                          <a:cs typeface="Arial" panose="020B0604020202020204" pitchFamily="34" charset="0"/>
                        </a:rPr>
                        <a:t>Donalbain</a:t>
                      </a:r>
                      <a:r>
                        <a:rPr lang="en-GB" sz="1200" b="0" dirty="0">
                          <a:solidFill>
                            <a:schemeClr val="tx1"/>
                          </a:solidFill>
                          <a:latin typeface="Arial" panose="020B0604020202020204" pitchFamily="34" charset="0"/>
                          <a:cs typeface="Arial" panose="020B0604020202020204" pitchFamily="34" charset="0"/>
                        </a:rPr>
                        <a:t>, Malcolm quickly realises the danger of</a:t>
                      </a:r>
                      <a:r>
                        <a:rPr lang="en-GB" sz="1200" b="0" baseline="0" dirty="0">
                          <a:solidFill>
                            <a:schemeClr val="tx1"/>
                          </a:solidFill>
                          <a:latin typeface="Arial" panose="020B0604020202020204" pitchFamily="34" charset="0"/>
                          <a:cs typeface="Arial" panose="020B0604020202020204" pitchFamily="34" charset="0"/>
                        </a:rPr>
                        <a:t> staying</a:t>
                      </a:r>
                      <a:r>
                        <a:rPr lang="en-GB" sz="1200" b="0" dirty="0">
                          <a:solidFill>
                            <a:schemeClr val="tx1"/>
                          </a:solidFill>
                          <a:latin typeface="Arial" panose="020B0604020202020204" pitchFamily="34" charset="0"/>
                          <a:cs typeface="Arial" panose="020B0604020202020204" pitchFamily="34" charset="0"/>
                        </a:rPr>
                        <a:t> in Scotland after King Duncan,</a:t>
                      </a:r>
                      <a:r>
                        <a:rPr lang="en-GB" sz="1200" b="0" baseline="0" dirty="0">
                          <a:solidFill>
                            <a:schemeClr val="tx1"/>
                          </a:solidFill>
                          <a:latin typeface="Arial" panose="020B0604020202020204" pitchFamily="34" charset="0"/>
                          <a:cs typeface="Arial" panose="020B0604020202020204" pitchFamily="34" charset="0"/>
                        </a:rPr>
                        <a:t> their father is killed </a:t>
                      </a:r>
                      <a:r>
                        <a:rPr lang="en-GB" sz="1200" b="0" dirty="0">
                          <a:solidFill>
                            <a:schemeClr val="tx1"/>
                          </a:solidFill>
                          <a:latin typeface="Arial" panose="020B0604020202020204" pitchFamily="34" charset="0"/>
                          <a:cs typeface="Arial" panose="020B0604020202020204" pitchFamily="34" charset="0"/>
                        </a:rPr>
                        <a:t>and flees the country.</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806399">
                <a:tc>
                  <a:txBody>
                    <a:bodyPr/>
                    <a:lstStyle/>
                    <a:p>
                      <a:r>
                        <a:rPr lang="en-GB" sz="1200" b="0" dirty="0">
                          <a:solidFill>
                            <a:schemeClr val="tx1"/>
                          </a:solidFill>
                          <a:latin typeface="Arial" panose="020B0604020202020204" pitchFamily="34" charset="0"/>
                          <a:cs typeface="Arial" panose="020B0604020202020204" pitchFamily="34" charset="0"/>
                        </a:rPr>
                        <a:t>By the time he reappears, in Act IV, Scene 3, he has won the support of Edward the Confessor (king of England), he has</a:t>
                      </a:r>
                      <a:r>
                        <a:rPr lang="en-GB" sz="1200" b="0" baseline="0" dirty="0">
                          <a:solidFill>
                            <a:schemeClr val="tx1"/>
                          </a:solidFill>
                          <a:latin typeface="Arial" panose="020B0604020202020204" pitchFamily="34" charset="0"/>
                          <a:cs typeface="Arial" panose="020B0604020202020204" pitchFamily="34" charset="0"/>
                        </a:rPr>
                        <a:t> his own army </a:t>
                      </a:r>
                      <a:r>
                        <a:rPr lang="en-GB" sz="1200" b="0" dirty="0">
                          <a:solidFill>
                            <a:schemeClr val="tx1"/>
                          </a:solidFill>
                          <a:latin typeface="Arial" panose="020B0604020202020204" pitchFamily="34" charset="0"/>
                          <a:cs typeface="Arial" panose="020B0604020202020204" pitchFamily="34" charset="0"/>
                        </a:rPr>
                        <a:t>under Northumberland and </a:t>
                      </a:r>
                      <a:r>
                        <a:rPr lang="en-GB" sz="1200" b="0" dirty="0" err="1">
                          <a:solidFill>
                            <a:schemeClr val="tx1"/>
                          </a:solidFill>
                          <a:latin typeface="Arial" panose="020B0604020202020204" pitchFamily="34" charset="0"/>
                          <a:cs typeface="Arial" panose="020B0604020202020204" pitchFamily="34" charset="0"/>
                        </a:rPr>
                        <a:t>Siward</a:t>
                      </a:r>
                      <a:r>
                        <a:rPr lang="en-GB" sz="1200" b="0" dirty="0">
                          <a:solidFill>
                            <a:schemeClr val="tx1"/>
                          </a:solidFill>
                          <a:latin typeface="Arial" panose="020B0604020202020204" pitchFamily="34" charset="0"/>
                          <a:cs typeface="Arial" panose="020B0604020202020204" pitchFamily="34" charset="0"/>
                        </a:rPr>
                        <a:t>, and he is like</a:t>
                      </a:r>
                      <a:r>
                        <a:rPr lang="en-GB" sz="1200" b="0" baseline="0" dirty="0">
                          <a:solidFill>
                            <a:schemeClr val="tx1"/>
                          </a:solidFill>
                          <a:latin typeface="Arial" panose="020B0604020202020204" pitchFamily="34" charset="0"/>
                          <a:cs typeface="Arial" panose="020B0604020202020204" pitchFamily="34" charset="0"/>
                        </a:rPr>
                        <a:t> a king.</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067756655"/>
                  </a:ext>
                </a:extLst>
              </a:tr>
              <a:tr h="769817">
                <a:tc>
                  <a:txBody>
                    <a:bodyPr/>
                    <a:lstStyle/>
                    <a:p>
                      <a:r>
                        <a:rPr lang="en-US" sz="1200" baseline="0" dirty="0">
                          <a:latin typeface="Arial" panose="020B0604020202020204" pitchFamily="34" charset="0"/>
                          <a:cs typeface="Arial" panose="020B0604020202020204" pitchFamily="34" charset="0"/>
                        </a:rPr>
                        <a:t>Towards the end of the play he tests Macduff to check if he is loyal, with this loyalty being a big part of his character.</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973439945"/>
                  </a:ext>
                </a:extLst>
              </a:tr>
              <a:tr h="769817">
                <a:tc>
                  <a:txBody>
                    <a:bodyPr/>
                    <a:lstStyle/>
                    <a:p>
                      <a:r>
                        <a:rPr lang="en-GB" sz="1200" dirty="0">
                          <a:latin typeface="Arial" panose="020B0604020202020204" pitchFamily="34" charset="0"/>
                          <a:cs typeface="Arial" panose="020B0604020202020204" pitchFamily="34" charset="0"/>
                        </a:rPr>
                        <a:t>Malcolm</a:t>
                      </a:r>
                      <a:r>
                        <a:rPr lang="en-GB" sz="1200" baseline="0" dirty="0">
                          <a:latin typeface="Arial" panose="020B0604020202020204" pitchFamily="34" charset="0"/>
                          <a:cs typeface="Arial" panose="020B0604020202020204" pitchFamily="34" charset="0"/>
                        </a:rPr>
                        <a:t> only wants to s</a:t>
                      </a:r>
                      <a:r>
                        <a:rPr lang="en-GB" sz="1200" dirty="0">
                          <a:latin typeface="Arial" panose="020B0604020202020204" pitchFamily="34" charset="0"/>
                          <a:cs typeface="Arial" panose="020B0604020202020204" pitchFamily="34" charset="0"/>
                        </a:rPr>
                        <a:t>trengthen the prospect of good.</a:t>
                      </a:r>
                      <a:r>
                        <a:rPr lang="en-GB" sz="1200" baseline="0" dirty="0">
                          <a:latin typeface="Arial" panose="020B0604020202020204" pitchFamily="34" charset="0"/>
                          <a:cs typeface="Arial" panose="020B0604020202020204" pitchFamily="34" charset="0"/>
                        </a:rPr>
                        <a:t> This is </a:t>
                      </a:r>
                      <a:r>
                        <a:rPr lang="en-GB" sz="1200" dirty="0">
                          <a:latin typeface="Arial" panose="020B0604020202020204" pitchFamily="34" charset="0"/>
                          <a:cs typeface="Arial" panose="020B0604020202020204" pitchFamily="34" charset="0"/>
                        </a:rPr>
                        <a:t>in stark contrast to Macbeth, who plays a part in order to advance his own evil.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091089395"/>
                  </a:ext>
                </a:extLst>
              </a:tr>
              <a:tr h="1267198">
                <a:tc>
                  <a:txBody>
                    <a:bodyPr/>
                    <a:lstStyle/>
                    <a:p>
                      <a:r>
                        <a:rPr lang="en-GB" sz="1200" dirty="0">
                          <a:latin typeface="Arial" panose="020B0604020202020204" pitchFamily="34" charset="0"/>
                          <a:cs typeface="Arial" panose="020B0604020202020204" pitchFamily="34" charset="0"/>
                        </a:rPr>
                        <a:t>In the final scene of the play, Malcolm is presented as the future king. His use of the phrase "by the grace of Grace" indicates the importance that he attaches to the service of good and reminds the audience of his direct descent from one who ruled by divine right, as opposed to Macbeth, who took</a:t>
                      </a:r>
                      <a:r>
                        <a:rPr lang="en-GB" sz="1200" baseline="0" dirty="0">
                          <a:latin typeface="Arial" panose="020B0604020202020204" pitchFamily="34" charset="0"/>
                          <a:cs typeface="Arial" panose="020B0604020202020204" pitchFamily="34" charset="0"/>
                        </a:rPr>
                        <a:t> the throne</a:t>
                      </a:r>
                      <a:r>
                        <a:rPr lang="en-GB" sz="1200" dirty="0">
                          <a:latin typeface="Arial" panose="020B0604020202020204" pitchFamily="34" charset="0"/>
                          <a:cs typeface="Arial" panose="020B0604020202020204" pitchFamily="34" charset="0"/>
                        </a:rPr>
                        <a:t>. Like his father Duncan, Malcolm is the representative of order.</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801295085"/>
                  </a:ext>
                </a:extLst>
              </a:tr>
            </a:tbl>
          </a:graphicData>
        </a:graphic>
      </p:graphicFrame>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02000" y="5488326"/>
            <a:ext cx="3302000" cy="3545962"/>
          </a:xfrm>
          <a:prstGeom prst="rect">
            <a:avLst/>
          </a:prstGeom>
        </p:spPr>
      </p:pic>
    </p:spTree>
    <p:extLst>
      <p:ext uri="{BB962C8B-B14F-4D97-AF65-F5344CB8AC3E}">
        <p14:creationId xmlns:p14="http://schemas.microsoft.com/office/powerpoint/2010/main" val="11394492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3708943783"/>
              </p:ext>
            </p:extLst>
          </p:nvPr>
        </p:nvGraphicFramePr>
        <p:xfrm>
          <a:off x="371475" y="1093305"/>
          <a:ext cx="6074964" cy="7971184"/>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756946">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677548">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Malcolm do immediately after his father, King Duncan is killed?</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693665">
                <a:tc>
                  <a:txBody>
                    <a:bodyPr/>
                    <a:lstStyle/>
                    <a:p>
                      <a:r>
                        <a:rPr lang="en-US" sz="1200" dirty="0">
                          <a:latin typeface="Arial" panose="020B0604020202020204" pitchFamily="34" charset="0"/>
                          <a:cs typeface="Arial" panose="020B0604020202020204" pitchFamily="34" charset="0"/>
                        </a:rPr>
                        <a:t>What did</a:t>
                      </a:r>
                      <a:r>
                        <a:rPr lang="en-US" sz="1200" baseline="0" dirty="0">
                          <a:latin typeface="Arial" panose="020B0604020202020204" pitchFamily="34" charset="0"/>
                          <a:cs typeface="Arial" panose="020B0604020202020204" pitchFamily="34" charset="0"/>
                        </a:rPr>
                        <a:t> he </a:t>
                      </a:r>
                      <a:r>
                        <a:rPr lang="en-US" sz="1200" baseline="0" dirty="0" err="1">
                          <a:latin typeface="Arial" panose="020B0604020202020204" pitchFamily="34" charset="0"/>
                          <a:cs typeface="Arial" panose="020B0604020202020204" pitchFamily="34" charset="0"/>
                        </a:rPr>
                        <a:t>organise</a:t>
                      </a:r>
                      <a:r>
                        <a:rPr lang="en-US" sz="1200" baseline="0" dirty="0">
                          <a:latin typeface="Arial" panose="020B0604020202020204" pitchFamily="34" charset="0"/>
                          <a:cs typeface="Arial" panose="020B0604020202020204" pitchFamily="34" charset="0"/>
                        </a:rPr>
                        <a:t> in order to take back the throne from Macbeth?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677548">
                <a:tc>
                  <a:txBody>
                    <a:bodyPr/>
                    <a:lstStyle/>
                    <a:p>
                      <a:r>
                        <a:rPr lang="en-US" sz="1200" dirty="0">
                          <a:latin typeface="Arial" panose="020B0604020202020204" pitchFamily="34" charset="0"/>
                          <a:cs typeface="Arial" panose="020B0604020202020204" pitchFamily="34" charset="0"/>
                        </a:rPr>
                        <a:t>Who</a:t>
                      </a:r>
                      <a:r>
                        <a:rPr lang="en-US" sz="1200" baseline="0" dirty="0">
                          <a:latin typeface="Arial" panose="020B0604020202020204" pitchFamily="34" charset="0"/>
                          <a:cs typeface="Arial" panose="020B0604020202020204" pitchFamily="34" charset="0"/>
                        </a:rPr>
                        <a:t> did he command?</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693665">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490604">
                <a:tc>
                  <a:txBody>
                    <a:bodyPr/>
                    <a:lstStyle/>
                    <a:p>
                      <a:r>
                        <a:rPr lang="en-US" sz="1200" dirty="0">
                          <a:latin typeface="Arial" panose="020B0604020202020204" pitchFamily="34" charset="0"/>
                          <a:cs typeface="Arial" panose="020B0604020202020204" pitchFamily="34" charset="0"/>
                        </a:rPr>
                        <a:t>What does Malcolm</a:t>
                      </a:r>
                      <a:r>
                        <a:rPr lang="en-US" sz="1200" baseline="0" dirty="0">
                          <a:latin typeface="Arial" panose="020B0604020202020204" pitchFamily="34" charset="0"/>
                          <a:cs typeface="Arial" panose="020B0604020202020204" pitchFamily="34" charset="0"/>
                        </a:rPr>
                        <a:t> do to Macduff at the end of the play? Why?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490604">
                <a:tc>
                  <a:txBody>
                    <a:bodyPr/>
                    <a:lstStyle/>
                    <a:p>
                      <a:r>
                        <a:rPr lang="en-US" sz="1200" dirty="0">
                          <a:latin typeface="Arial" panose="020B0604020202020204" pitchFamily="34" charset="0"/>
                          <a:cs typeface="Arial" panose="020B0604020202020204" pitchFamily="34" charset="0"/>
                        </a:rPr>
                        <a:t>What does Malcolm</a:t>
                      </a:r>
                      <a:r>
                        <a:rPr lang="en-US" sz="1200" baseline="0" dirty="0">
                          <a:latin typeface="Arial" panose="020B0604020202020204" pitchFamily="34" charset="0"/>
                          <a:cs typeface="Arial" panose="020B0604020202020204" pitchFamily="34" charset="0"/>
                        </a:rPr>
                        <a:t> want? What does this show about him?</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490604">
                <a:tc>
                  <a:txBody>
                    <a:bodyPr/>
                    <a:lstStyle/>
                    <a:p>
                      <a:r>
                        <a:rPr lang="en-US" sz="1200" dirty="0">
                          <a:latin typeface="Arial" panose="020B0604020202020204" pitchFamily="34" charset="0"/>
                          <a:cs typeface="Arial" panose="020B0604020202020204" pitchFamily="34" charset="0"/>
                        </a:rPr>
                        <a:t>What does</a:t>
                      </a:r>
                      <a:r>
                        <a:rPr lang="en-US" sz="1200" baseline="0" dirty="0">
                          <a:latin typeface="Arial" panose="020B0604020202020204" pitchFamily="34" charset="0"/>
                          <a:cs typeface="Arial" panose="020B0604020202020204" pitchFamily="34" charset="0"/>
                        </a:rPr>
                        <a:t> Malcolm do to end the play? What does this show?</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518748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0" y="330147"/>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Character Profile</a:t>
            </a:r>
            <a:r>
              <a:rPr lang="en-GB" altLang="en-US" sz="2000" dirty="0">
                <a:solidFill>
                  <a:srgbClr val="FFFFFF"/>
                </a:solidFill>
                <a:latin typeface="Arial Rounded MT Bold" panose="020F0704030504030204" pitchFamily="34" charset="0"/>
              </a:rPr>
              <a:t>- </a:t>
            </a:r>
            <a:r>
              <a:rPr kumimoji="0" lang="en-GB" altLang="en-US" sz="2000" b="0" i="0" u="none" strike="noStrike" cap="none" normalizeH="0" baseline="0" dirty="0">
                <a:ln>
                  <a:noFill/>
                </a:ln>
                <a:solidFill>
                  <a:srgbClr val="FFFFFF"/>
                </a:solidFill>
                <a:effectLst/>
                <a:latin typeface="Arial Rounded MT Bold" panose="020F0704030504030204" pitchFamily="34" charset="0"/>
              </a:rPr>
              <a:t> </a:t>
            </a:r>
            <a:r>
              <a:rPr lang="en-GB" altLang="en-US" sz="2000" dirty="0">
                <a:solidFill>
                  <a:srgbClr val="FFFFFF"/>
                </a:solidFill>
                <a:latin typeface="Arial Rounded MT Bold" panose="020F0704030504030204" pitchFamily="34" charset="0"/>
              </a:rPr>
              <a:t>Banquo</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319203785"/>
              </p:ext>
            </p:extLst>
          </p:nvPr>
        </p:nvGraphicFramePr>
        <p:xfrm>
          <a:off x="484258" y="996593"/>
          <a:ext cx="5908288" cy="4894829"/>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14222">
                <a:tc>
                  <a:txBody>
                    <a:bodyPr/>
                    <a:lstStyle/>
                    <a:p>
                      <a:r>
                        <a:rPr lang="en-GB" sz="1200" b="0" dirty="0">
                          <a:solidFill>
                            <a:schemeClr val="tx1"/>
                          </a:solidFill>
                          <a:latin typeface="Arial" panose="020B0604020202020204" pitchFamily="34" charset="0"/>
                          <a:cs typeface="Arial" panose="020B0604020202020204" pitchFamily="34" charset="0"/>
                        </a:rPr>
                        <a:t>Banquo is Macbeth’s brave and noble best friend, as well as his second victim.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r>
                        <a:rPr lang="en-GB" sz="1200" dirty="0">
                          <a:latin typeface="Arial" panose="020B0604020202020204" pitchFamily="34" charset="0"/>
                          <a:cs typeface="Arial" panose="020B0604020202020204" pitchFamily="34" charset="0"/>
                        </a:rPr>
                        <a:t>Banquo enters the play with Macbeth after both have fought valiantly for Duncan’s side in a recent battle.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514222">
                <a:tc>
                  <a:txBody>
                    <a:bodyPr/>
                    <a:lstStyle/>
                    <a:p>
                      <a:r>
                        <a:rPr lang="en-GB" sz="1200" dirty="0">
                          <a:latin typeface="Arial" panose="020B0604020202020204" pitchFamily="34" charset="0"/>
                          <a:cs typeface="Arial" panose="020B0604020202020204" pitchFamily="34" charset="0"/>
                        </a:rPr>
                        <a:t>Duncan acknowledges Banquo as “no less deserved” of praise than Macbeth, but from the beginning of the play Banquo is overshadowed by Macbeth’s accomplishments and ambition.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67551">
                <a:tc>
                  <a:txBody>
                    <a:bodyPr/>
                    <a:lstStyle/>
                    <a:p>
                      <a:r>
                        <a:rPr lang="en-GB" sz="1200" dirty="0">
                          <a:latin typeface="Arial" panose="020B0604020202020204" pitchFamily="34" charset="0"/>
                          <a:cs typeface="Arial" panose="020B0604020202020204" pitchFamily="34" charset="0"/>
                        </a:rPr>
                        <a:t>However, Banquo is not entirely without ambition of his own. He asks for a prophecy from the Witches, too, and is pleased to learn that his children will rule Scotland.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667551">
                <a:tc>
                  <a:txBody>
                    <a:bodyPr/>
                    <a:lstStyle/>
                    <a:p>
                      <a:r>
                        <a:rPr lang="en-GB" sz="1200" dirty="0">
                          <a:latin typeface="Arial" panose="020B0604020202020204" pitchFamily="34" charset="0"/>
                          <a:cs typeface="Arial" panose="020B0604020202020204" pitchFamily="34" charset="0"/>
                        </a:rPr>
                        <a:t>Similar to Macbeth, Banquo seems unable to understand the cost of the Witches’ prophecy will be his life.</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48664075"/>
                  </a:ext>
                </a:extLst>
              </a:tr>
              <a:tr h="611043">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In Act III, murderers kill Banquo at Macbeth’s command, and try to kill his young son, </a:t>
                      </a:r>
                      <a:r>
                        <a:rPr lang="en-GB" sz="1200" dirty="0" err="1">
                          <a:latin typeface="Arial" panose="020B0604020202020204" pitchFamily="34" charset="0"/>
                          <a:cs typeface="Arial" panose="020B0604020202020204" pitchFamily="34" charset="0"/>
                        </a:rPr>
                        <a:t>Fleance</a:t>
                      </a:r>
                      <a:r>
                        <a:rPr lang="en-GB" sz="1200" dirty="0">
                          <a:latin typeface="Arial" panose="020B0604020202020204" pitchFamily="34" charset="0"/>
                          <a:cs typeface="Arial" panose="020B0604020202020204" pitchFamily="34" charset="0"/>
                        </a:rPr>
                        <a:t>, who manages to get away.</a:t>
                      </a:r>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973439945"/>
                  </a:ext>
                </a:extLst>
              </a:tr>
              <a:tr h="611043">
                <a:tc>
                  <a:txBody>
                    <a:bodyPr/>
                    <a:lstStyle/>
                    <a:p>
                      <a:r>
                        <a:rPr lang="en-GB" sz="1200" dirty="0">
                          <a:latin typeface="Arial" panose="020B0604020202020204" pitchFamily="34" charset="0"/>
                          <a:cs typeface="Arial" panose="020B0604020202020204" pitchFamily="34" charset="0"/>
                        </a:rPr>
                        <a:t>Soon after his death, Banquo appears in the form of a ghost at the banquet the Macbeths give at their castle.</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091089395"/>
                  </a:ext>
                </a:extLst>
              </a:tr>
              <a:tr h="619846">
                <a:tc>
                  <a:txBody>
                    <a:bodyPr/>
                    <a:lstStyle/>
                    <a:p>
                      <a:r>
                        <a:rPr lang="en-GB" sz="1200" dirty="0">
                          <a:latin typeface="Arial" panose="020B0604020202020204" pitchFamily="34" charset="0"/>
                          <a:cs typeface="Arial" panose="020B0604020202020204" pitchFamily="34" charset="0"/>
                        </a:rPr>
                        <a:t>At play’s end, Banquo’s greatest import remains offstage: his son, </a:t>
                      </a:r>
                      <a:r>
                        <a:rPr lang="en-GB" sz="1200" dirty="0" err="1">
                          <a:latin typeface="Arial" panose="020B0604020202020204" pitchFamily="34" charset="0"/>
                          <a:cs typeface="Arial" panose="020B0604020202020204" pitchFamily="34" charset="0"/>
                        </a:rPr>
                        <a:t>Fleance</a:t>
                      </a:r>
                      <a:r>
                        <a:rPr lang="en-GB" sz="1200" dirty="0">
                          <a:latin typeface="Arial" panose="020B0604020202020204" pitchFamily="34" charset="0"/>
                          <a:cs typeface="Arial" panose="020B0604020202020204" pitchFamily="34" charset="0"/>
                        </a:rPr>
                        <a:t>, who could come back to revenge his father’s death and take the throne of Scotland, fulfilling the Witches’ prophecy that Banquo’s sons will one day be king.</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bl>
          </a:graphicData>
        </a:graphic>
      </p:graphicFrame>
      <p:pic>
        <p:nvPicPr>
          <p:cNvPr id="2" name="Picture 1"/>
          <p:cNvPicPr>
            <a:picLocks noChangeAspect="1"/>
          </p:cNvPicPr>
          <p:nvPr/>
        </p:nvPicPr>
        <p:blipFill>
          <a:blip r:embed="rId3"/>
          <a:stretch>
            <a:fillRect/>
          </a:stretch>
        </p:blipFill>
        <p:spPr>
          <a:xfrm>
            <a:off x="3582443" y="6011011"/>
            <a:ext cx="3100192" cy="3073560"/>
          </a:xfrm>
          <a:prstGeom prst="rect">
            <a:avLst/>
          </a:prstGeom>
        </p:spPr>
      </p:pic>
    </p:spTree>
    <p:extLst>
      <p:ext uri="{BB962C8B-B14F-4D97-AF65-F5344CB8AC3E}">
        <p14:creationId xmlns:p14="http://schemas.microsoft.com/office/powerpoint/2010/main" val="18154560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2597683551"/>
              </p:ext>
            </p:extLst>
          </p:nvPr>
        </p:nvGraphicFramePr>
        <p:xfrm>
          <a:off x="371475" y="1093307"/>
          <a:ext cx="6074964" cy="7951304"/>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37192">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570355">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is Banquo’s relationship to Macbeth?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798497">
                <a:tc>
                  <a:txBody>
                    <a:bodyPr/>
                    <a:lstStyle/>
                    <a:p>
                      <a:r>
                        <a:rPr lang="en-US" sz="1200" dirty="0">
                          <a:latin typeface="Arial" panose="020B0604020202020204" pitchFamily="34" charset="0"/>
                          <a:cs typeface="Arial" panose="020B0604020202020204" pitchFamily="34" charset="0"/>
                        </a:rPr>
                        <a:t>How does Banquo</a:t>
                      </a:r>
                      <a:r>
                        <a:rPr lang="en-US" sz="1200" baseline="0" dirty="0">
                          <a:latin typeface="Arial" panose="020B0604020202020204" pitchFamily="34" charset="0"/>
                          <a:cs typeface="Arial" panose="020B0604020202020204" pitchFamily="34" charset="0"/>
                        </a:rPr>
                        <a:t> enter the play?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79849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 people think about Banquo compared to Macbeth?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798497">
                <a:tc>
                  <a:txBody>
                    <a:bodyPr/>
                    <a:lstStyle/>
                    <a:p>
                      <a:r>
                        <a:rPr lang="en-US" sz="1200" dirty="0">
                          <a:latin typeface="Arial" panose="020B0604020202020204" pitchFamily="34" charset="0"/>
                          <a:cs typeface="Arial" panose="020B0604020202020204" pitchFamily="34" charset="0"/>
                        </a:rPr>
                        <a:t>What does Banquo</a:t>
                      </a:r>
                      <a:r>
                        <a:rPr lang="en-US" sz="1200" baseline="0" dirty="0">
                          <a:latin typeface="Arial" panose="020B0604020202020204" pitchFamily="34" charset="0"/>
                          <a:cs typeface="Arial" panose="020B0604020202020204" pitchFamily="34" charset="0"/>
                        </a:rPr>
                        <a:t> not understand about the witches’ prophecy?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69707989"/>
                  </a:ext>
                </a:extLst>
              </a:tr>
              <a:tr h="583923">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254781">
                <a:tc>
                  <a:txBody>
                    <a:bodyPr/>
                    <a:lstStyle/>
                    <a:p>
                      <a:r>
                        <a:rPr lang="en-US" sz="1200" dirty="0">
                          <a:latin typeface="Arial" panose="020B0604020202020204" pitchFamily="34" charset="0"/>
                          <a:cs typeface="Arial" panose="020B0604020202020204" pitchFamily="34" charset="0"/>
                        </a:rPr>
                        <a:t>What happened to Banquo in Act III? Why?</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254781">
                <a:tc>
                  <a:txBody>
                    <a:bodyPr/>
                    <a:lstStyle/>
                    <a:p>
                      <a:r>
                        <a:rPr lang="en-US" sz="1200" dirty="0">
                          <a:latin typeface="Arial" panose="020B0604020202020204" pitchFamily="34" charset="0"/>
                          <a:cs typeface="Arial" panose="020B0604020202020204" pitchFamily="34" charset="0"/>
                        </a:rPr>
                        <a:t>How does Banquo</a:t>
                      </a:r>
                      <a:r>
                        <a:rPr lang="en-US" sz="1200" baseline="0" dirty="0">
                          <a:latin typeface="Arial" panose="020B0604020202020204" pitchFamily="34" charset="0"/>
                          <a:cs typeface="Arial" panose="020B0604020202020204" pitchFamily="34" charset="0"/>
                        </a:rPr>
                        <a:t> reappear after his death?</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254781">
                <a:tc>
                  <a:txBody>
                    <a:bodyPr/>
                    <a:lstStyle/>
                    <a:p>
                      <a:r>
                        <a:rPr lang="en-US" sz="1200" dirty="0">
                          <a:latin typeface="Arial" panose="020B0604020202020204" pitchFamily="34" charset="0"/>
                          <a:cs typeface="Arial" panose="020B0604020202020204" pitchFamily="34" charset="0"/>
                        </a:rPr>
                        <a:t>How does the ending of the play relate to Banquo?</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17169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0" y="330147"/>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defRPr/>
            </a:pPr>
            <a:r>
              <a:rPr kumimoji="0" lang="en-GB" altLang="en-US" sz="2000" b="0" i="0" u="none" strike="noStrike" kern="1200" cap="none" spc="0" normalizeH="0" baseline="0" noProof="0" dirty="0">
                <a:ln>
                  <a:noFill/>
                </a:ln>
                <a:solidFill>
                  <a:srgbClr val="FFFFFF"/>
                </a:solidFill>
                <a:effectLst/>
                <a:uLnTx/>
                <a:uFillTx/>
                <a:latin typeface="Arial Rounded MT Bold" panose="020F0704030504030204" pitchFamily="34" charset="0"/>
                <a:ea typeface="+mn-ea"/>
                <a:cs typeface="+mn-cs"/>
              </a:rPr>
              <a:t>Character Profile-  </a:t>
            </a:r>
            <a:r>
              <a:rPr lang="en-GB" altLang="en-US" sz="2000" dirty="0">
                <a:solidFill>
                  <a:srgbClr val="FFFFFF"/>
                </a:solidFill>
                <a:latin typeface="Arial Rounded MT Bold" panose="020F0704030504030204" pitchFamily="34" charset="0"/>
              </a:rPr>
              <a:t>King Duncan</a:t>
            </a:r>
            <a:endParaRPr kumimoji="0" lang="en-US" alt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3848479478"/>
              </p:ext>
            </p:extLst>
          </p:nvPr>
        </p:nvGraphicFramePr>
        <p:xfrm>
          <a:off x="484258" y="1038388"/>
          <a:ext cx="5908288" cy="4044534"/>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89060">
                <a:tc>
                  <a:txBody>
                    <a:bodyPr/>
                    <a:lstStyle/>
                    <a:p>
                      <a:r>
                        <a:rPr lang="en-GB" sz="1200" b="0" dirty="0">
                          <a:solidFill>
                            <a:schemeClr val="tx1"/>
                          </a:solidFill>
                          <a:latin typeface="Arial" panose="020B0604020202020204" pitchFamily="34" charset="0"/>
                          <a:cs typeface="Arial" panose="020B0604020202020204" pitchFamily="34" charset="0"/>
                        </a:rPr>
                        <a:t>The king of Scotland should be a figurehead of order and orderliness, and Duncan is the</a:t>
                      </a:r>
                      <a:r>
                        <a:rPr lang="en-GB" sz="1200" b="0" baseline="0" dirty="0">
                          <a:solidFill>
                            <a:schemeClr val="tx1"/>
                          </a:solidFill>
                          <a:latin typeface="Arial" panose="020B0604020202020204" pitchFamily="34" charset="0"/>
                          <a:cs typeface="Arial" panose="020B0604020202020204" pitchFamily="34" charset="0"/>
                        </a:rPr>
                        <a:t> perfect example of this.</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89060">
                <a:tc>
                  <a:txBody>
                    <a:bodyPr/>
                    <a:lstStyle/>
                    <a:p>
                      <a:r>
                        <a:rPr lang="en-GB" sz="1200" dirty="0">
                          <a:latin typeface="Arial" panose="020B0604020202020204" pitchFamily="34" charset="0"/>
                          <a:cs typeface="Arial" panose="020B0604020202020204" pitchFamily="34" charset="0"/>
                        </a:rPr>
                        <a:t>His language is formal and his speeches full of kindness, whether on the battlefield in Act I, Scene 2, or when greeting his kind hostess Lady Macbeth in Act I, Scene 6.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733235">
                <a:tc>
                  <a:txBody>
                    <a:bodyPr/>
                    <a:lstStyle/>
                    <a:p>
                      <a:r>
                        <a:rPr lang="en-GB" sz="1200" dirty="0">
                          <a:latin typeface="Arial" panose="020B0604020202020204" pitchFamily="34" charset="0"/>
                          <a:cs typeface="Arial" panose="020B0604020202020204" pitchFamily="34" charset="0"/>
                        </a:rPr>
                        <a:t>Duncan also expresses humility (a feature that Macbeth lacks) when he admits his failure in spotting the previous Thane of Cawdor's treachery: "There's no art to find the mind's construction in the face" (I: 4,11).</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99972">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Most importantly, Duncan is the representative of God on</a:t>
                      </a:r>
                      <a:r>
                        <a:rPr lang="en-GB" sz="1200" baseline="0" dirty="0">
                          <a:latin typeface="Arial" panose="020B0604020202020204" pitchFamily="34" charset="0"/>
                          <a:cs typeface="Arial" panose="020B0604020202020204" pitchFamily="34" charset="0"/>
                        </a:rPr>
                        <a:t> earth.</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973439945"/>
                  </a:ext>
                </a:extLst>
              </a:tr>
              <a:tr h="699972">
                <a:tc>
                  <a:txBody>
                    <a:bodyPr/>
                    <a:lstStyle/>
                    <a:p>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H</a:t>
                      </a:r>
                      <a:r>
                        <a:rPr lang="en-GB" sz="1200" b="0" i="0" u="none" strike="noStrike" kern="1200" baseline="0" dirty="0">
                          <a:solidFill>
                            <a:schemeClr val="dk1"/>
                          </a:solidFill>
                          <a:effectLst/>
                          <a:latin typeface="Arial" panose="020B0604020202020204" pitchFamily="34" charset="0"/>
                          <a:ea typeface="+mn-ea"/>
                          <a:cs typeface="Arial" panose="020B0604020202020204" pitchFamily="34" charset="0"/>
                        </a:rPr>
                        <a:t>e rules </a:t>
                      </a:r>
                      <a:r>
                        <a:rPr lang="en-GB" sz="1200" b="0" i="0" u="none" strike="noStrike" kern="1200" dirty="0">
                          <a:solidFill>
                            <a:schemeClr val="dk1"/>
                          </a:solidFill>
                          <a:effectLst/>
                          <a:latin typeface="Arial" panose="020B0604020202020204" pitchFamily="34" charset="0"/>
                          <a:ea typeface="+mn-ea"/>
                          <a:cs typeface="Arial" panose="020B0604020202020204" pitchFamily="34" charset="0"/>
                        </a:rPr>
                        <a:t>by divine right (ordered by God), a feature of kingship supported by King James I, for whom the play was performed in 1606.</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091089395"/>
                  </a:ext>
                </a:extLst>
              </a:tr>
              <a:tr h="733235">
                <a:tc>
                  <a:txBody>
                    <a:bodyPr/>
                    <a:lstStyle/>
                    <a:p>
                      <a:r>
                        <a:rPr lang="en-GB" sz="1200" dirty="0">
                          <a:latin typeface="Arial" panose="020B0604020202020204" pitchFamily="34" charset="0"/>
                          <a:cs typeface="Arial" panose="020B0604020202020204" pitchFamily="34" charset="0"/>
                        </a:rPr>
                        <a:t>This "divinity" of the king is made clear on several occasions in the play, most notably when Macbeth talks of the murdered Duncan as having "silver skin </a:t>
                      </a:r>
                      <a:r>
                        <a:rPr lang="en-GB" sz="1200" dirty="0" err="1">
                          <a:latin typeface="Arial" panose="020B0604020202020204" pitchFamily="34" charset="0"/>
                          <a:cs typeface="Arial" panose="020B0604020202020204" pitchFamily="34" charset="0"/>
                        </a:rPr>
                        <a:t>lac'd</a:t>
                      </a:r>
                      <a:r>
                        <a:rPr lang="en-GB" sz="1200" dirty="0">
                          <a:latin typeface="Arial" panose="020B0604020202020204" pitchFamily="34" charset="0"/>
                          <a:cs typeface="Arial" panose="020B0604020202020204" pitchFamily="34" charset="0"/>
                        </a:rPr>
                        <a:t> with . . . golden blood" (Act II, Scene 3).</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0749228"/>
                  </a:ext>
                </a:extLst>
              </a:tr>
            </a:tbl>
          </a:graphicData>
        </a:graphic>
      </p:graphicFrame>
      <p:sp>
        <p:nvSpPr>
          <p:cNvPr id="4" name="TextBox 3"/>
          <p:cNvSpPr txBox="1"/>
          <p:nvPr/>
        </p:nvSpPr>
        <p:spPr>
          <a:xfrm>
            <a:off x="294468" y="5858360"/>
            <a:ext cx="1890793" cy="1015663"/>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Glossary:</a:t>
            </a:r>
            <a:br>
              <a:rPr lang="en-GB" sz="1200" b="1" dirty="0">
                <a:latin typeface="Arial" panose="020B0604020202020204" pitchFamily="34" charset="0"/>
                <a:cs typeface="Arial" panose="020B0604020202020204" pitchFamily="34" charset="0"/>
              </a:rPr>
            </a:br>
            <a:r>
              <a:rPr lang="en-GB" sz="1200" b="1" dirty="0">
                <a:latin typeface="Arial" panose="020B0604020202020204" pitchFamily="34" charset="0"/>
                <a:cs typeface="Arial" panose="020B0604020202020204" pitchFamily="34" charset="0"/>
              </a:rPr>
              <a:t>Humility – </a:t>
            </a:r>
            <a:r>
              <a:rPr lang="en-GB" sz="1200" dirty="0">
                <a:latin typeface="Arial" panose="020B0604020202020204" pitchFamily="34" charset="0"/>
                <a:cs typeface="Arial" panose="020B0604020202020204" pitchFamily="34" charset="0"/>
              </a:rPr>
              <a:t>Having a low view of one’s self</a:t>
            </a:r>
          </a:p>
          <a:p>
            <a:r>
              <a:rPr lang="en-GB" sz="1200" b="1" dirty="0">
                <a:latin typeface="Arial" panose="020B0604020202020204" pitchFamily="34" charset="0"/>
                <a:cs typeface="Arial" panose="020B0604020202020204" pitchFamily="34" charset="0"/>
              </a:rPr>
              <a:t>Treachery – </a:t>
            </a:r>
            <a:r>
              <a:rPr lang="en-GB" sz="1200" dirty="0">
                <a:latin typeface="Arial" panose="020B0604020202020204" pitchFamily="34" charset="0"/>
                <a:cs typeface="Arial" panose="020B0604020202020204" pitchFamily="34" charset="0"/>
              </a:rPr>
              <a:t>Betrayal of trust</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61655" y="5398009"/>
            <a:ext cx="3422904" cy="3393497"/>
          </a:xfrm>
          <a:prstGeom prst="rect">
            <a:avLst/>
          </a:prstGeom>
        </p:spPr>
      </p:pic>
    </p:spTree>
    <p:extLst>
      <p:ext uri="{BB962C8B-B14F-4D97-AF65-F5344CB8AC3E}">
        <p14:creationId xmlns:p14="http://schemas.microsoft.com/office/powerpoint/2010/main" val="15763193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1384523240"/>
              </p:ext>
            </p:extLst>
          </p:nvPr>
        </p:nvGraphicFramePr>
        <p:xfrm>
          <a:off x="390525" y="1173637"/>
          <a:ext cx="6074964" cy="7950483"/>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02549">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539346">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sort of a king is Duncan?</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755084">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is his language like?</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755084">
                <a:tc>
                  <a:txBody>
                    <a:bodyPr/>
                    <a:lstStyle/>
                    <a:p>
                      <a:r>
                        <a:rPr lang="en-US" sz="1200" dirty="0">
                          <a:latin typeface="Arial" panose="020B0604020202020204" pitchFamily="34" charset="0"/>
                          <a:cs typeface="Arial" panose="020B0604020202020204" pitchFamily="34" charset="0"/>
                        </a:rPr>
                        <a:t>What quality does Duncan have that Macbeth</a:t>
                      </a:r>
                      <a:r>
                        <a:rPr lang="en-US" sz="1200" baseline="0" dirty="0">
                          <a:latin typeface="Arial" panose="020B0604020202020204" pitchFamily="34" charset="0"/>
                          <a:cs typeface="Arial" panose="020B0604020202020204" pitchFamily="34" charset="0"/>
                        </a:rPr>
                        <a:t> doesn’t?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55217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186561">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is he viewed by other characters?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186561">
                <a:tc>
                  <a:txBody>
                    <a:bodyPr/>
                    <a:lstStyle/>
                    <a:p>
                      <a:r>
                        <a:rPr lang="en-US" sz="1200" dirty="0">
                          <a:latin typeface="Arial" panose="020B0604020202020204" pitchFamily="34" charset="0"/>
                          <a:cs typeface="Arial" panose="020B0604020202020204" pitchFamily="34" charset="0"/>
                        </a:rPr>
                        <a:t>Who does King Duncan</a:t>
                      </a:r>
                      <a:r>
                        <a:rPr lang="en-US" sz="1200" baseline="0" dirty="0">
                          <a:latin typeface="Arial" panose="020B0604020202020204" pitchFamily="34" charset="0"/>
                          <a:cs typeface="Arial" panose="020B0604020202020204" pitchFamily="34" charset="0"/>
                        </a:rPr>
                        <a:t> represent? Why?</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186561">
                <a:tc>
                  <a:txBody>
                    <a:bodyPr/>
                    <a:lstStyle/>
                    <a:p>
                      <a:r>
                        <a:rPr lang="en-US" sz="1200" dirty="0">
                          <a:latin typeface="Arial" panose="020B0604020202020204" pitchFamily="34" charset="0"/>
                          <a:cs typeface="Arial" panose="020B0604020202020204" pitchFamily="34" charset="0"/>
                        </a:rPr>
                        <a:t>How does he link to King James</a:t>
                      </a:r>
                      <a:r>
                        <a:rPr lang="en-US" sz="1200" baseline="0" dirty="0">
                          <a:latin typeface="Arial" panose="020B0604020202020204" pitchFamily="34" charset="0"/>
                          <a:cs typeface="Arial" panose="020B0604020202020204" pitchFamily="34" charset="0"/>
                        </a:rPr>
                        <a:t> I?</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r h="1186561">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is Duncan described as divine?</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799696646"/>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614034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642746" y="396078"/>
            <a:ext cx="4800600" cy="467521"/>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Act One: The </a:t>
            </a:r>
            <a:r>
              <a:rPr lang="en-GB" altLang="en-US" sz="2000" dirty="0">
                <a:solidFill>
                  <a:srgbClr val="FFFFFF"/>
                </a:solidFill>
                <a:latin typeface="Arial Rounded MT Bold" panose="020F0704030504030204" pitchFamily="34" charset="0"/>
              </a:rPr>
              <a:t>witches’ prophecy</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938356358"/>
              </p:ext>
            </p:extLst>
          </p:nvPr>
        </p:nvGraphicFramePr>
        <p:xfrm>
          <a:off x="535058" y="1143678"/>
          <a:ext cx="5908288" cy="4188393"/>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1383465">
                <a:tc>
                  <a:txBody>
                    <a:bodyPr/>
                    <a:lstStyle/>
                    <a:p>
                      <a:r>
                        <a:rPr lang="en-GB" sz="1200" b="0" dirty="0">
                          <a:solidFill>
                            <a:schemeClr val="tx1"/>
                          </a:solidFill>
                          <a:latin typeface="Arial" panose="020B0604020202020204" pitchFamily="34" charset="0"/>
                          <a:cs typeface="Arial" panose="020B0604020202020204" pitchFamily="34" charset="0"/>
                        </a:rPr>
                        <a:t>Thunder and lightning crash above a Scottish moor. Three haggard old women, the witches, appear out of the storm. In eerie, chanting tones, they make plans to meet again upon the heath, after the battle, to confront Macbeth. As quickly as they arrive, they disappear.</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864450">
                <a:tc>
                  <a:txBody>
                    <a:bodyPr/>
                    <a:lstStyle/>
                    <a:p>
                      <a:r>
                        <a:rPr lang="en-GB" sz="1200" dirty="0">
                          <a:latin typeface="Arial" panose="020B0604020202020204" pitchFamily="34" charset="0"/>
                          <a:cs typeface="Arial" panose="020B0604020202020204" pitchFamily="34" charset="0"/>
                        </a:rPr>
                        <a:t>Macbeth begins in "an open place" — a place without any landmarks or buildings — with this appearance of the three "weird sisters," as they later call themselves.</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864450">
                <a:tc>
                  <a:txBody>
                    <a:bodyPr/>
                    <a:lstStyle/>
                    <a:p>
                      <a:r>
                        <a:rPr lang="en-GB" sz="1200" dirty="0">
                          <a:latin typeface="Arial" panose="020B0604020202020204" pitchFamily="34" charset="0"/>
                          <a:cs typeface="Arial" panose="020B0604020202020204" pitchFamily="34" charset="0"/>
                        </a:rPr>
                        <a:t>The darkness of the scene shows</a:t>
                      </a:r>
                      <a:r>
                        <a:rPr lang="en-GB" sz="1200" baseline="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rPr>
                        <a:t>both the</a:t>
                      </a:r>
                      <a:r>
                        <a:rPr lang="en-GB" sz="1200" baseline="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rPr>
                        <a:t>wild Scottish landscape in which the play is set</a:t>
                      </a:r>
                      <a:r>
                        <a:rPr lang="en-GB" sz="1200" baseline="0" dirty="0">
                          <a:latin typeface="Arial" panose="020B0604020202020204" pitchFamily="34" charset="0"/>
                          <a:cs typeface="Arial" panose="020B0604020202020204" pitchFamily="34" charset="0"/>
                        </a:rPr>
                        <a:t> and the foreshadows the tone of the events of the play.</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1076028">
                <a:tc>
                  <a:txBody>
                    <a:bodyPr/>
                    <a:lstStyle/>
                    <a:p>
                      <a:r>
                        <a:rPr lang="en-GB" sz="1200" b="0" i="0" u="none" strike="noStrike" dirty="0">
                          <a:solidFill>
                            <a:srgbClr val="000000"/>
                          </a:solidFill>
                          <a:effectLst/>
                          <a:latin typeface="Arial" panose="020B0604020202020204" pitchFamily="34" charset="0"/>
                          <a:cs typeface="Arial" panose="020B0604020202020204" pitchFamily="34" charset="0"/>
                        </a:rPr>
                        <a:t>The Three Witches' speech is written in short rhyming verse that sounds</a:t>
                      </a:r>
                      <a:r>
                        <a:rPr lang="en-GB" sz="1200" b="0" i="0" u="none" strike="noStrike" baseline="0" dirty="0">
                          <a:solidFill>
                            <a:srgbClr val="000000"/>
                          </a:solidFill>
                          <a:effectLst/>
                          <a:latin typeface="Arial" panose="020B0604020202020204" pitchFamily="34" charset="0"/>
                          <a:cs typeface="Arial" panose="020B0604020202020204" pitchFamily="34" charset="0"/>
                        </a:rPr>
                        <a:t> like</a:t>
                      </a:r>
                      <a:r>
                        <a:rPr lang="en-GB" sz="1200" b="0" i="0" u="none" strike="noStrike" dirty="0">
                          <a:solidFill>
                            <a:srgbClr val="000000"/>
                          </a:solidFill>
                          <a:effectLst/>
                          <a:latin typeface="Arial" panose="020B0604020202020204" pitchFamily="34" charset="0"/>
                          <a:cs typeface="Arial" panose="020B0604020202020204" pitchFamily="34" charset="0"/>
                        </a:rPr>
                        <a:t> the casting of a spell. The women's language is also full of the imagery of witchcraft and of chaotic weather: thunder, lightning, rain, fog, and "filthy air."</a:t>
                      </a:r>
                      <a:endParaRPr lang="en-US" sz="1200" i="1"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704654276"/>
                  </a:ext>
                </a:extLst>
              </a:tr>
            </a:tbl>
          </a:graphicData>
        </a:graphic>
      </p:graphicFrame>
      <p:sp>
        <p:nvSpPr>
          <p:cNvPr id="11" name="TextBox 10">
            <a:extLst>
              <a:ext uri="{FF2B5EF4-FFF2-40B4-BE49-F238E27FC236}">
                <a16:creationId xmlns:a16="http://schemas.microsoft.com/office/drawing/2014/main" id="{0E81ED44-D29A-E044-AEB8-7D82A475CC27}"/>
              </a:ext>
            </a:extLst>
          </p:cNvPr>
          <p:cNvSpPr txBox="1"/>
          <p:nvPr/>
        </p:nvSpPr>
        <p:spPr>
          <a:xfrm>
            <a:off x="3440003" y="7350783"/>
            <a:ext cx="3417997" cy="1754326"/>
          </a:xfrm>
          <a:prstGeom prst="rect">
            <a:avLst/>
          </a:prstGeom>
          <a:noFill/>
          <a:ln w="25400">
            <a:solidFill>
              <a:schemeClr val="accent1"/>
            </a:solidFill>
            <a:prstDash val="dash"/>
          </a:ln>
        </p:spPr>
        <p:txBody>
          <a:bodyPr wrap="square" rtlCol="0">
            <a:spAutoFit/>
          </a:bodyPr>
          <a:lstStyle/>
          <a:p>
            <a:r>
              <a:rPr lang="en-GB" sz="1200" dirty="0">
                <a:solidFill>
                  <a:srgbClr val="000000"/>
                </a:solidFill>
                <a:latin typeface="Arial" panose="020B0604020202020204" pitchFamily="34" charset="0"/>
                <a:cs typeface="Arial" panose="020B0604020202020204" pitchFamily="34" charset="0"/>
              </a:rPr>
              <a:t>The lines:</a:t>
            </a:r>
            <a:br>
              <a:rPr lang="en-GB" sz="1200" dirty="0">
                <a:solidFill>
                  <a:srgbClr val="000000"/>
                </a:solidFill>
                <a:latin typeface="Arial" panose="020B0604020202020204" pitchFamily="34" charset="0"/>
                <a:cs typeface="Arial" panose="020B0604020202020204" pitchFamily="34" charset="0"/>
              </a:rPr>
            </a:br>
            <a:br>
              <a:rPr lang="en-GB" sz="1200" dirty="0">
                <a:solidFill>
                  <a:srgbClr val="000000"/>
                </a:solidFill>
                <a:latin typeface="Arial" panose="020B0604020202020204" pitchFamily="34" charset="0"/>
                <a:cs typeface="Arial" panose="020B0604020202020204" pitchFamily="34" charset="0"/>
              </a:rPr>
            </a:br>
            <a:r>
              <a:rPr lang="en-GB" sz="1200" b="1" dirty="0">
                <a:solidFill>
                  <a:srgbClr val="000000"/>
                </a:solidFill>
                <a:latin typeface="Arial" panose="020B0604020202020204" pitchFamily="34" charset="0"/>
                <a:cs typeface="Arial" panose="020B0604020202020204" pitchFamily="34" charset="0"/>
              </a:rPr>
              <a:t>"When the battle's lost and won" </a:t>
            </a:r>
            <a:br>
              <a:rPr lang="en-GB" sz="1200" dirty="0">
                <a:solidFill>
                  <a:srgbClr val="000000"/>
                </a:solidFill>
                <a:latin typeface="Arial" panose="020B0604020202020204" pitchFamily="34" charset="0"/>
                <a:cs typeface="Arial" panose="020B0604020202020204" pitchFamily="34" charset="0"/>
              </a:rPr>
            </a:br>
            <a:br>
              <a:rPr lang="en-GB" sz="1200" dirty="0">
                <a:solidFill>
                  <a:srgbClr val="000000"/>
                </a:solidFill>
                <a:latin typeface="Arial" panose="020B0604020202020204" pitchFamily="34" charset="0"/>
                <a:cs typeface="Arial" panose="020B0604020202020204" pitchFamily="34" charset="0"/>
              </a:rPr>
            </a:br>
            <a:r>
              <a:rPr lang="en-GB" sz="1200" dirty="0">
                <a:solidFill>
                  <a:srgbClr val="000000"/>
                </a:solidFill>
                <a:latin typeface="Arial" panose="020B0604020202020204" pitchFamily="34" charset="0"/>
                <a:cs typeface="Arial" panose="020B0604020202020204" pitchFamily="34" charset="0"/>
              </a:rPr>
              <a:t>and</a:t>
            </a:r>
            <a:br>
              <a:rPr lang="en-GB" sz="1200" dirty="0">
                <a:solidFill>
                  <a:srgbClr val="000000"/>
                </a:solidFill>
                <a:latin typeface="Arial" panose="020B0604020202020204" pitchFamily="34" charset="0"/>
                <a:cs typeface="Arial" panose="020B0604020202020204" pitchFamily="34" charset="0"/>
              </a:rPr>
            </a:br>
            <a:br>
              <a:rPr lang="en-GB" sz="1200" dirty="0">
                <a:solidFill>
                  <a:srgbClr val="000000"/>
                </a:solidFill>
                <a:latin typeface="Arial" panose="020B0604020202020204" pitchFamily="34" charset="0"/>
                <a:cs typeface="Arial" panose="020B0604020202020204" pitchFamily="34" charset="0"/>
              </a:rPr>
            </a:br>
            <a:r>
              <a:rPr lang="en-GB" sz="1200" b="1" dirty="0">
                <a:solidFill>
                  <a:srgbClr val="000000"/>
                </a:solidFill>
                <a:latin typeface="Arial" panose="020B0604020202020204" pitchFamily="34" charset="0"/>
                <a:cs typeface="Arial" panose="020B0604020202020204" pitchFamily="34" charset="0"/>
              </a:rPr>
              <a:t>"Fair is foul and foul is fair" </a:t>
            </a:r>
            <a:br>
              <a:rPr lang="en-GB" sz="1200" dirty="0">
                <a:solidFill>
                  <a:srgbClr val="000000"/>
                </a:solidFill>
                <a:latin typeface="Arial" panose="020B0604020202020204" pitchFamily="34" charset="0"/>
                <a:cs typeface="Arial" panose="020B0604020202020204" pitchFamily="34" charset="0"/>
              </a:rPr>
            </a:br>
            <a:br>
              <a:rPr lang="en-GB" sz="1200" dirty="0">
                <a:solidFill>
                  <a:srgbClr val="000000"/>
                </a:solidFill>
                <a:latin typeface="Arial" panose="020B0604020202020204" pitchFamily="34" charset="0"/>
                <a:cs typeface="Arial" panose="020B0604020202020204" pitchFamily="34" charset="0"/>
              </a:rPr>
            </a:br>
            <a:r>
              <a:rPr lang="en-GB" sz="1200" dirty="0">
                <a:solidFill>
                  <a:srgbClr val="000000"/>
                </a:solidFill>
                <a:latin typeface="Arial" panose="020B0604020202020204" pitchFamily="34" charset="0"/>
                <a:cs typeface="Arial" panose="020B0604020202020204" pitchFamily="34" charset="0"/>
              </a:rPr>
              <a:t>are the most significant in the scene.</a:t>
            </a:r>
            <a:endParaRPr lang="en-US" sz="1200" i="1"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A62FF0ED-6205-884E-B862-4F7D0E608CF8}"/>
              </a:ext>
            </a:extLst>
          </p:cNvPr>
          <p:cNvSpPr txBox="1"/>
          <p:nvPr/>
        </p:nvSpPr>
        <p:spPr>
          <a:xfrm>
            <a:off x="236864" y="7428176"/>
            <a:ext cx="2811763" cy="1384995"/>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These are the kind of riddles we would expect from witches; on the other, the lines suggest a paradox that runs throughout the play: Life often seems like a confused picture of events and separating what is true and what is a lie is difficult.</a:t>
            </a:r>
            <a:endParaRPr lang="en-US" sz="1200"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766" y="5580439"/>
            <a:ext cx="2167958" cy="1674890"/>
          </a:xfrm>
          <a:prstGeom prst="rect">
            <a:avLst/>
          </a:prstGeom>
        </p:spPr>
      </p:pic>
      <p:pic>
        <p:nvPicPr>
          <p:cNvPr id="4" name="Picture 3"/>
          <p:cNvPicPr>
            <a:picLocks noChangeAspect="1"/>
          </p:cNvPicPr>
          <p:nvPr/>
        </p:nvPicPr>
        <p:blipFill rotWithShape="1">
          <a:blip r:embed="rId4"/>
          <a:srcRect t="13536" b="9946"/>
          <a:stretch/>
        </p:blipFill>
        <p:spPr>
          <a:xfrm>
            <a:off x="3525993" y="5580439"/>
            <a:ext cx="2713442" cy="1428468"/>
          </a:xfrm>
          <a:prstGeom prst="rect">
            <a:avLst/>
          </a:prstGeom>
        </p:spPr>
      </p:pic>
    </p:spTree>
    <p:extLst>
      <p:ext uri="{BB962C8B-B14F-4D97-AF65-F5344CB8AC3E}">
        <p14:creationId xmlns:p14="http://schemas.microsoft.com/office/powerpoint/2010/main" val="7350910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2552683318"/>
              </p:ext>
            </p:extLst>
          </p:nvPr>
        </p:nvGraphicFramePr>
        <p:xfrm>
          <a:off x="424461" y="1093303"/>
          <a:ext cx="6074964" cy="7971186"/>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799327">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1287871">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are the witches’ plans?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1001678">
                <a:tc>
                  <a:txBody>
                    <a:bodyPr/>
                    <a:lstStyle/>
                    <a:p>
                      <a:r>
                        <a:rPr lang="en-US" sz="1200" dirty="0">
                          <a:latin typeface="Arial" panose="020B0604020202020204" pitchFamily="34" charset="0"/>
                          <a:cs typeface="Arial" panose="020B0604020202020204" pitchFamily="34" charset="0"/>
                        </a:rPr>
                        <a:t>Where does the play begin?</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1001678">
                <a:tc>
                  <a:txBody>
                    <a:bodyPr/>
                    <a:lstStyle/>
                    <a:p>
                      <a:r>
                        <a:rPr lang="en-US" sz="1200" dirty="0">
                          <a:latin typeface="Arial" panose="020B0604020202020204" pitchFamily="34" charset="0"/>
                          <a:cs typeface="Arial" panose="020B0604020202020204" pitchFamily="34" charset="0"/>
                        </a:rPr>
                        <a:t>What does the darkness show?</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732504">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574064">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do the witches speak?</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574064">
                <a:tc>
                  <a:txBody>
                    <a:bodyPr/>
                    <a:lstStyle/>
                    <a:p>
                      <a:r>
                        <a:rPr lang="en-US" sz="1200" dirty="0">
                          <a:latin typeface="Arial" panose="020B0604020202020204" pitchFamily="34" charset="0"/>
                          <a:cs typeface="Arial" panose="020B0604020202020204" pitchFamily="34" charset="0"/>
                        </a:rPr>
                        <a:t>Why</a:t>
                      </a:r>
                      <a:r>
                        <a:rPr lang="en-US" sz="1200" baseline="0" dirty="0">
                          <a:latin typeface="Arial" panose="020B0604020202020204" pitchFamily="34" charset="0"/>
                          <a:cs typeface="Arial" panose="020B0604020202020204" pitchFamily="34" charset="0"/>
                        </a:rPr>
                        <a:t> do they use paradoxes in their speech? What does this show?</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284341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18112" y="405963"/>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800" b="0" i="0" u="none" strike="noStrike" cap="none" normalizeH="0" baseline="0" dirty="0">
                <a:ln>
                  <a:noFill/>
                </a:ln>
                <a:solidFill>
                  <a:srgbClr val="FFFFFF"/>
                </a:solidFill>
                <a:effectLst/>
                <a:latin typeface="Arial Rounded MT Bold" panose="020F0704030504030204" pitchFamily="34" charset="0"/>
              </a:rPr>
              <a:t>Act One: </a:t>
            </a:r>
            <a:r>
              <a:rPr lang="en-GB" altLang="en-US" sz="1800" dirty="0">
                <a:solidFill>
                  <a:srgbClr val="FFFFFF"/>
                </a:solidFill>
                <a:latin typeface="Arial Rounded MT Bold" panose="020F0704030504030204" pitchFamily="34" charset="0"/>
              </a:rPr>
              <a:t>The Brave Macbeth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187303718"/>
              </p:ext>
            </p:extLst>
          </p:nvPr>
        </p:nvGraphicFramePr>
        <p:xfrm>
          <a:off x="408050" y="1105565"/>
          <a:ext cx="5908288" cy="2761897"/>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14222">
                <a:tc>
                  <a:txBody>
                    <a:bodyPr/>
                    <a:lstStyle/>
                    <a:p>
                      <a:r>
                        <a:rPr lang="en-GB" sz="1200" b="0" dirty="0">
                          <a:solidFill>
                            <a:schemeClr val="tx1"/>
                          </a:solidFill>
                          <a:latin typeface="Arial" panose="020B0604020202020204" pitchFamily="34" charset="0"/>
                          <a:cs typeface="Arial" panose="020B0604020202020204" pitchFamily="34" charset="0"/>
                        </a:rPr>
                        <a:t>A wounded officer brings King Duncan news of Macbeth's bravery in battle. He talks about how soon after he defeats the Irish rebel </a:t>
                      </a:r>
                      <a:r>
                        <a:rPr lang="en-GB" sz="1200" b="0" dirty="0" err="1">
                          <a:solidFill>
                            <a:schemeClr val="tx1"/>
                          </a:solidFill>
                          <a:latin typeface="Arial" panose="020B0604020202020204" pitchFamily="34" charset="0"/>
                          <a:cs typeface="Arial" panose="020B0604020202020204" pitchFamily="34" charset="0"/>
                        </a:rPr>
                        <a:t>Macdonwald</a:t>
                      </a:r>
                      <a:r>
                        <a:rPr lang="en-GB" sz="1200" b="0" dirty="0">
                          <a:solidFill>
                            <a:schemeClr val="tx1"/>
                          </a:solidFill>
                          <a:latin typeface="Arial" panose="020B0604020202020204" pitchFamily="34" charset="0"/>
                          <a:cs typeface="Arial" panose="020B0604020202020204" pitchFamily="34" charset="0"/>
                        </a:rPr>
                        <a:t>, he begins fighting the massive Norwegian army.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r>
                        <a:rPr lang="en-GB" sz="1200" b="0" dirty="0">
                          <a:solidFill>
                            <a:schemeClr val="tx1"/>
                          </a:solidFill>
                          <a:latin typeface="Arial" panose="020B0604020202020204" pitchFamily="34" charset="0"/>
                          <a:cs typeface="Arial" panose="020B0604020202020204" pitchFamily="34" charset="0"/>
                        </a:rPr>
                        <a:t>The captain, who was wounded helping Duncan’s son, Malcolm escape capture by the Irish, replies that the Scottish generals, Macbeth and Banquo fought with great courage and violence.</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187961208"/>
                  </a:ext>
                </a:extLst>
              </a:tr>
              <a:tr h="514222">
                <a:tc>
                  <a:txBody>
                    <a:bodyPr/>
                    <a:lstStyle/>
                    <a:p>
                      <a:r>
                        <a:rPr lang="en-GB" sz="1200" b="0" dirty="0">
                          <a:solidFill>
                            <a:schemeClr val="tx1"/>
                          </a:solidFill>
                          <a:latin typeface="Arial" panose="020B0604020202020204" pitchFamily="34" charset="0"/>
                          <a:cs typeface="Arial" panose="020B0604020202020204" pitchFamily="34" charset="0"/>
                        </a:rPr>
                        <a:t>The captain then describes for Duncan how Macbeth killed</a:t>
                      </a:r>
                      <a:r>
                        <a:rPr lang="en-GB" sz="1200" b="0" baseline="0" dirty="0">
                          <a:solidFill>
                            <a:schemeClr val="tx1"/>
                          </a:solidFill>
                          <a:latin typeface="Arial" panose="020B0604020202020204" pitchFamily="34" charset="0"/>
                          <a:cs typeface="Arial" panose="020B0604020202020204" pitchFamily="34" charset="0"/>
                        </a:rPr>
                        <a:t> </a:t>
                      </a:r>
                      <a:r>
                        <a:rPr lang="en-GB" sz="1200" b="0" dirty="0">
                          <a:solidFill>
                            <a:schemeClr val="tx1"/>
                          </a:solidFill>
                          <a:latin typeface="Arial" panose="020B0604020202020204" pitchFamily="34" charset="0"/>
                          <a:cs typeface="Arial" panose="020B0604020202020204" pitchFamily="34" charset="0"/>
                        </a:rPr>
                        <a:t>the traitorous </a:t>
                      </a:r>
                      <a:r>
                        <a:rPr lang="en-GB" sz="1200" b="0" dirty="0" err="1">
                          <a:solidFill>
                            <a:schemeClr val="tx1"/>
                          </a:solidFill>
                          <a:latin typeface="Arial" panose="020B0604020202020204" pitchFamily="34" charset="0"/>
                          <a:cs typeface="Arial" panose="020B0604020202020204" pitchFamily="34" charset="0"/>
                        </a:rPr>
                        <a:t>Macdonwald</a:t>
                      </a:r>
                      <a:r>
                        <a:rPr lang="en-GB" sz="1200" b="0" dirty="0">
                          <a:solidFill>
                            <a:schemeClr val="tx1"/>
                          </a:solidFill>
                          <a:latin typeface="Arial" panose="020B0604020202020204" pitchFamily="34" charset="0"/>
                          <a:cs typeface="Arial" panose="020B0604020202020204" pitchFamily="34" charset="0"/>
                        </a:rPr>
                        <a:t>. As the captain is carried off to have his wounds attended to, the thane of Ross, a Scottish nobleman, enters and tells the king that the traitorous thane of Cawdor has been defeated and the army of Norway repelled.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05185336"/>
                  </a:ext>
                </a:extLst>
              </a:tr>
              <a:tr h="658777">
                <a:tc>
                  <a:txBody>
                    <a:bodyPr/>
                    <a:lstStyle/>
                    <a:p>
                      <a:r>
                        <a:rPr lang="en-GB" sz="1200" b="0" u="none" strike="noStrike" kern="1200" dirty="0">
                          <a:solidFill>
                            <a:schemeClr val="dk1"/>
                          </a:solidFill>
                          <a:effectLst/>
                          <a:latin typeface="Arial" panose="020B0604020202020204" pitchFamily="34" charset="0"/>
                          <a:ea typeface="+mn-ea"/>
                          <a:cs typeface="Arial" panose="020B0604020202020204" pitchFamily="34" charset="0"/>
                        </a:rPr>
                        <a:t>Duncan decides</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that the thane of Cawdor is</a:t>
                      </a:r>
                      <a:r>
                        <a:rPr lang="en-GB" sz="1200" b="0" u="none" strike="noStrike" kern="1200" baseline="0" dirty="0">
                          <a:solidFill>
                            <a:schemeClr val="dk1"/>
                          </a:solidFill>
                          <a:effectLst/>
                          <a:latin typeface="Arial" panose="020B0604020202020204" pitchFamily="34" charset="0"/>
                          <a:ea typeface="+mn-ea"/>
                          <a:cs typeface="Arial" panose="020B0604020202020204" pitchFamily="34" charset="0"/>
                        </a:rPr>
                        <a:t> </a:t>
                      </a:r>
                      <a:r>
                        <a:rPr lang="en-GB" sz="1200" b="0" u="none" strike="noStrike" kern="1200" dirty="0">
                          <a:solidFill>
                            <a:schemeClr val="dk1"/>
                          </a:solidFill>
                          <a:effectLst/>
                          <a:latin typeface="Arial" panose="020B0604020202020204" pitchFamily="34" charset="0"/>
                          <a:ea typeface="+mn-ea"/>
                          <a:cs typeface="Arial" panose="020B0604020202020204" pitchFamily="34" charset="0"/>
                        </a:rPr>
                        <a:t>put to death and that Macbeth, the hero of the victorious army, be given Cawdor’s title. Ross leaves to deliver the news to Macbeth.</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178852287"/>
                  </a:ext>
                </a:extLst>
              </a:tr>
            </a:tbl>
          </a:graphicData>
        </a:graphic>
      </p:graphicFrame>
      <p:sp>
        <p:nvSpPr>
          <p:cNvPr id="11" name="TextBox 10">
            <a:extLst>
              <a:ext uri="{FF2B5EF4-FFF2-40B4-BE49-F238E27FC236}">
                <a16:creationId xmlns:a16="http://schemas.microsoft.com/office/drawing/2014/main" id="{0E81ED44-D29A-E044-AEB8-7D82A475CC27}"/>
              </a:ext>
            </a:extLst>
          </p:cNvPr>
          <p:cNvSpPr txBox="1"/>
          <p:nvPr/>
        </p:nvSpPr>
        <p:spPr>
          <a:xfrm>
            <a:off x="3081645" y="7683956"/>
            <a:ext cx="2969532" cy="646331"/>
          </a:xfrm>
          <a:prstGeom prst="rect">
            <a:avLst/>
          </a:prstGeom>
          <a:noFill/>
          <a:ln w="25400">
            <a:solidFill>
              <a:schemeClr val="accent1"/>
            </a:solidFill>
            <a:prstDash val="dash"/>
          </a:ln>
        </p:spPr>
        <p:txBody>
          <a:bodyPr wrap="square" rtlCol="0">
            <a:spAutoFit/>
          </a:bodyPr>
          <a:lstStyle/>
          <a:p>
            <a:r>
              <a:rPr lang="en-US" sz="1200" b="1" dirty="0">
                <a:latin typeface="Arial" panose="020B0604020202020204" pitchFamily="34" charset="0"/>
                <a:cs typeface="Arial" panose="020B0604020202020204" pitchFamily="34" charset="0"/>
              </a:rPr>
              <a:t>CAPTAIN</a:t>
            </a:r>
          </a:p>
          <a:p>
            <a:r>
              <a:rPr lang="en-US" sz="1200" dirty="0">
                <a:latin typeface="Arial" panose="020B0604020202020204" pitchFamily="34" charset="0"/>
                <a:cs typeface="Arial" panose="020B0604020202020204" pitchFamily="34" charset="0"/>
              </a:rPr>
              <a:t>For brave Macbeth, well he deserves that name.</a:t>
            </a:r>
          </a:p>
        </p:txBody>
      </p:sp>
      <p:sp>
        <p:nvSpPr>
          <p:cNvPr id="6" name="TextBox 5">
            <a:extLst>
              <a:ext uri="{FF2B5EF4-FFF2-40B4-BE49-F238E27FC236}">
                <a16:creationId xmlns:a16="http://schemas.microsoft.com/office/drawing/2014/main" id="{A62FF0ED-6205-884E-B862-4F7D0E608CF8}"/>
              </a:ext>
            </a:extLst>
          </p:cNvPr>
          <p:cNvSpPr txBox="1"/>
          <p:nvPr/>
        </p:nvSpPr>
        <p:spPr>
          <a:xfrm>
            <a:off x="272424" y="7011022"/>
            <a:ext cx="2503154" cy="1938992"/>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The Captain uses the adjective brave to describe Macbeth (And then reinforces it with "well he deserves that name"). Shakespeare is desperate for his audience and the King to appreciate Macbeth’s courage and his actions through showing him in a positive light and as patriotic.</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095" y="4395445"/>
            <a:ext cx="3502255" cy="2302368"/>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24518" r="25656"/>
          <a:stretch/>
        </p:blipFill>
        <p:spPr>
          <a:xfrm>
            <a:off x="3812982" y="4514209"/>
            <a:ext cx="2902611" cy="2330172"/>
          </a:xfrm>
          <a:prstGeom prst="rect">
            <a:avLst/>
          </a:prstGeom>
        </p:spPr>
      </p:pic>
    </p:spTree>
    <p:extLst>
      <p:ext uri="{BB962C8B-B14F-4D97-AF65-F5344CB8AC3E}">
        <p14:creationId xmlns:p14="http://schemas.microsoft.com/office/powerpoint/2010/main" val="17499680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1331578400"/>
              </p:ext>
            </p:extLst>
          </p:nvPr>
        </p:nvGraphicFramePr>
        <p:xfrm>
          <a:off x="371475" y="1097438"/>
          <a:ext cx="6074964" cy="7947170"/>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65503">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1072254">
                <a:tc>
                  <a:txBody>
                    <a:bodyPr/>
                    <a:lstStyle/>
                    <a:p>
                      <a:r>
                        <a:rPr lang="en-US" sz="1200" dirty="0">
                          <a:latin typeface="Arial" panose="020B0604020202020204" pitchFamily="34" charset="0"/>
                          <a:cs typeface="Arial" panose="020B0604020202020204" pitchFamily="34" charset="0"/>
                        </a:rPr>
                        <a:t>Who</a:t>
                      </a:r>
                      <a:r>
                        <a:rPr lang="en-US" sz="1200" baseline="0" dirty="0">
                          <a:latin typeface="Arial" panose="020B0604020202020204" pitchFamily="34" charset="0"/>
                          <a:cs typeface="Arial" panose="020B0604020202020204" pitchFamily="34" charset="0"/>
                        </a:rPr>
                        <a:t> is King Duncan talking to in this scene?</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833975">
                <a:tc>
                  <a:txBody>
                    <a:bodyPr/>
                    <a:lstStyle/>
                    <a:p>
                      <a:r>
                        <a:rPr lang="en-US" sz="1200" dirty="0">
                          <a:latin typeface="Arial" panose="020B0604020202020204" pitchFamily="34" charset="0"/>
                          <a:cs typeface="Arial" panose="020B0604020202020204" pitchFamily="34" charset="0"/>
                        </a:rPr>
                        <a:t>Who are</a:t>
                      </a:r>
                      <a:r>
                        <a:rPr lang="en-US" sz="1200" baseline="0" dirty="0">
                          <a:latin typeface="Arial" panose="020B0604020202020204" pitchFamily="34" charset="0"/>
                          <a:cs typeface="Arial" panose="020B0604020202020204" pitchFamily="34" charset="0"/>
                        </a:rPr>
                        <a:t> the Scottish generals?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833975">
                <a:tc>
                  <a:txBody>
                    <a:bodyPr/>
                    <a:lstStyle/>
                    <a:p>
                      <a:r>
                        <a:rPr lang="en-US" sz="1200" dirty="0">
                          <a:latin typeface="Arial" panose="020B0604020202020204" pitchFamily="34" charset="0"/>
                          <a:cs typeface="Arial" panose="020B0604020202020204" pitchFamily="34" charset="0"/>
                        </a:rPr>
                        <a:t>What </a:t>
                      </a:r>
                      <a:r>
                        <a:rPr lang="en-US" sz="1200" baseline="0" dirty="0">
                          <a:latin typeface="Arial" panose="020B0604020202020204" pitchFamily="34" charset="0"/>
                          <a:cs typeface="Arial" panose="020B0604020202020204" pitchFamily="34" charset="0"/>
                        </a:rPr>
                        <a:t>thane was a traitor to Scotland? </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609867">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310532">
                <a:tc>
                  <a:txBody>
                    <a:bodyPr/>
                    <a:lstStyle/>
                    <a:p>
                      <a:r>
                        <a:rPr lang="en-US" sz="1200" dirty="0">
                          <a:latin typeface="Arial" panose="020B0604020202020204" pitchFamily="34" charset="0"/>
                          <a:cs typeface="Arial" panose="020B0604020202020204" pitchFamily="34" charset="0"/>
                        </a:rPr>
                        <a:t>Who gets given the traitor’s title</a:t>
                      </a:r>
                      <a:r>
                        <a:rPr lang="en-US" sz="1200" baseline="0" dirty="0">
                          <a:latin typeface="Arial" panose="020B0604020202020204" pitchFamily="34" charset="0"/>
                          <a:cs typeface="Arial" panose="020B0604020202020204" pitchFamily="34" charset="0"/>
                        </a:rPr>
                        <a: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310532">
                <a:tc>
                  <a:txBody>
                    <a:bodyPr/>
                    <a:lstStyle/>
                    <a:p>
                      <a:r>
                        <a:rPr lang="en-US" sz="1200" dirty="0">
                          <a:latin typeface="Arial" panose="020B0604020202020204" pitchFamily="34" charset="0"/>
                          <a:cs typeface="Arial" panose="020B0604020202020204" pitchFamily="34" charset="0"/>
                        </a:rPr>
                        <a:t>Who delivers the</a:t>
                      </a:r>
                      <a:r>
                        <a:rPr lang="en-US" sz="1200" baseline="0" dirty="0">
                          <a:latin typeface="Arial" panose="020B0604020202020204" pitchFamily="34" charset="0"/>
                          <a:cs typeface="Arial" panose="020B0604020202020204" pitchFamily="34" charset="0"/>
                        </a:rPr>
                        <a:t> news of this to Macbeth?</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310532">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Why does the captain</a:t>
                      </a:r>
                      <a:r>
                        <a:rPr lang="en-US" sz="1200" baseline="0" dirty="0">
                          <a:latin typeface="Arial" panose="020B0604020202020204" pitchFamily="34" charset="0"/>
                          <a:cs typeface="Arial" panose="020B0604020202020204" pitchFamily="34" charset="0"/>
                        </a:rPr>
                        <a:t> describe Macbeth in the way that he does?</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303325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Act One: </a:t>
            </a:r>
            <a:r>
              <a:rPr lang="en-GB" altLang="en-US" sz="2000" dirty="0">
                <a:solidFill>
                  <a:srgbClr val="FFFFFF"/>
                </a:solidFill>
                <a:latin typeface="Arial Rounded MT Bold" panose="020F0704030504030204" pitchFamily="34" charset="0"/>
              </a:rPr>
              <a:t>The Witches Prophecy</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3704943496"/>
              </p:ext>
            </p:extLst>
          </p:nvPr>
        </p:nvGraphicFramePr>
        <p:xfrm>
          <a:off x="484258" y="996593"/>
          <a:ext cx="5908288" cy="1977262"/>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14222">
                <a:tc>
                  <a:txBody>
                    <a:bodyPr/>
                    <a:lstStyle/>
                    <a:p>
                      <a:r>
                        <a:rPr lang="en-GB" sz="1200" b="0" dirty="0">
                          <a:solidFill>
                            <a:schemeClr val="tx1"/>
                          </a:solidFill>
                          <a:latin typeface="Arial" panose="020B0604020202020204" pitchFamily="34" charset="0"/>
                          <a:cs typeface="Arial" panose="020B0604020202020204" pitchFamily="34" charset="0"/>
                        </a:rPr>
                        <a:t>After</a:t>
                      </a:r>
                      <a:r>
                        <a:rPr lang="en-GB" sz="1200" b="0" baseline="0" dirty="0">
                          <a:solidFill>
                            <a:schemeClr val="tx1"/>
                          </a:solidFill>
                          <a:latin typeface="Arial" panose="020B0604020202020204" pitchFamily="34" charset="0"/>
                          <a:cs typeface="Arial" panose="020B0604020202020204" pitchFamily="34" charset="0"/>
                        </a:rPr>
                        <a:t> the battle, Macbeth and Banquo are travelling upon a heath until they encounter some strange looking figures.</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r>
                        <a:rPr lang="en-GB" sz="1200" dirty="0">
                          <a:latin typeface="Arial" panose="020B0604020202020204" pitchFamily="34" charset="0"/>
                          <a:cs typeface="Arial" panose="020B0604020202020204" pitchFamily="34" charset="0"/>
                        </a:rPr>
                        <a:t>The men encounter the witches ‘that look not like </a:t>
                      </a:r>
                      <a:r>
                        <a:rPr lang="en-GB" sz="1200" dirty="0" err="1">
                          <a:latin typeface="Arial" panose="020B0604020202020204" pitchFamily="34" charset="0"/>
                          <a:cs typeface="Arial" panose="020B0604020202020204" pitchFamily="34" charset="0"/>
                        </a:rPr>
                        <a:t>th’inhabitants</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o’th’earth</a:t>
                      </a:r>
                      <a:r>
                        <a:rPr lang="en-GB" sz="1200" dirty="0">
                          <a:latin typeface="Arial" panose="020B0604020202020204" pitchFamily="34" charset="0"/>
                          <a:cs typeface="Arial" panose="020B0604020202020204" pitchFamily="34" charset="0"/>
                        </a:rPr>
                        <a:t>’. The witches hail Macbeth firstly by his title Thane of Glamis, then as Thane of Cawdor and finally as ‘king hereafter!’ Banquo says there is no need to ‘fear things that sound so fair’, and asks the witches for his future.</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514222">
                <a:tc>
                  <a:txBody>
                    <a:bodyPr/>
                    <a:lstStyle/>
                    <a:p>
                      <a:r>
                        <a:rPr lang="en-GB" sz="1200" dirty="0">
                          <a:latin typeface="Arial" panose="020B0604020202020204" pitchFamily="34" charset="0"/>
                          <a:cs typeface="Arial" panose="020B0604020202020204" pitchFamily="34" charset="0"/>
                        </a:rPr>
                        <a:t>They predict that his children will be 'kings, though thou be none’. Macbeth demands to know how their prediction about him can be true when the Thane of Cawdor is still alive but the witches vanish.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bl>
          </a:graphicData>
        </a:graphic>
      </p:graphicFrame>
      <p:sp>
        <p:nvSpPr>
          <p:cNvPr id="2" name="TextBox 1">
            <a:extLst>
              <a:ext uri="{FF2B5EF4-FFF2-40B4-BE49-F238E27FC236}">
                <a16:creationId xmlns:a16="http://schemas.microsoft.com/office/drawing/2014/main" id="{A4D02D3C-24A3-C643-A045-97F334D06EDA}"/>
              </a:ext>
            </a:extLst>
          </p:cNvPr>
          <p:cNvSpPr txBox="1"/>
          <p:nvPr/>
        </p:nvSpPr>
        <p:spPr>
          <a:xfrm>
            <a:off x="1412751" y="4243768"/>
            <a:ext cx="4051300" cy="1569660"/>
          </a:xfrm>
          <a:prstGeom prst="rect">
            <a:avLst/>
          </a:prstGeom>
          <a:noFill/>
          <a:ln w="25400">
            <a:solidFill>
              <a:schemeClr val="accent1"/>
            </a:solidFill>
            <a:prstDash val="dash"/>
          </a:ln>
        </p:spPr>
        <p:txBody>
          <a:bodyPr wrap="square" rtlCol="0">
            <a:spAutoFit/>
          </a:bodyPr>
          <a:lstStyle/>
          <a:p>
            <a:pPr fontAlgn="base"/>
            <a:r>
              <a:rPr lang="en-GB" sz="1200" b="1" dirty="0">
                <a:latin typeface="Arial" panose="020B0604020202020204" pitchFamily="34" charset="0"/>
                <a:cs typeface="Arial" panose="020B0604020202020204" pitchFamily="34" charset="0"/>
              </a:rPr>
              <a:t>MACBETH</a:t>
            </a:r>
          </a:p>
          <a:p>
            <a:pPr fontAlgn="base"/>
            <a:r>
              <a:rPr lang="en-GB" sz="1200" b="1" dirty="0">
                <a:latin typeface="Arial" panose="020B0604020202020204" pitchFamily="34" charset="0"/>
                <a:cs typeface="Arial" panose="020B0604020202020204" pitchFamily="34" charset="0"/>
              </a:rPr>
              <a:t>This supernatural soliciting</a:t>
            </a:r>
          </a:p>
          <a:p>
            <a:pPr fontAlgn="base"/>
            <a:r>
              <a:rPr lang="en-GB" sz="1200" b="1" dirty="0">
                <a:latin typeface="Arial" panose="020B0604020202020204" pitchFamily="34" charset="0"/>
                <a:cs typeface="Arial" panose="020B0604020202020204" pitchFamily="34" charset="0"/>
              </a:rPr>
              <a:t>Cannot be ill, cannot be good. If ill,</a:t>
            </a:r>
          </a:p>
          <a:p>
            <a:pPr fontAlgn="base"/>
            <a:r>
              <a:rPr lang="en-GB" sz="1200" b="1" dirty="0">
                <a:latin typeface="Arial" panose="020B0604020202020204" pitchFamily="34" charset="0"/>
                <a:cs typeface="Arial" panose="020B0604020202020204" pitchFamily="34" charset="0"/>
              </a:rPr>
              <a:t>Why hath it given me earnest of success,</a:t>
            </a:r>
          </a:p>
          <a:p>
            <a:pPr fontAlgn="base"/>
            <a:r>
              <a:rPr lang="en-GB" sz="1200" b="1" dirty="0">
                <a:latin typeface="Arial" panose="020B0604020202020204" pitchFamily="34" charset="0"/>
                <a:cs typeface="Arial" panose="020B0604020202020204" pitchFamily="34" charset="0"/>
              </a:rPr>
              <a:t>Commencing in a truth? I am thane of Cawdor.</a:t>
            </a:r>
          </a:p>
          <a:p>
            <a:pPr fontAlgn="base"/>
            <a:r>
              <a:rPr lang="en-GB" sz="1200" b="1" dirty="0">
                <a:latin typeface="Arial" panose="020B0604020202020204" pitchFamily="34" charset="0"/>
                <a:cs typeface="Arial" panose="020B0604020202020204" pitchFamily="34" charset="0"/>
              </a:rPr>
              <a:t>If good, why do I yield to that suggestion</a:t>
            </a:r>
          </a:p>
          <a:p>
            <a:pPr fontAlgn="base"/>
            <a:r>
              <a:rPr lang="en-GB" sz="1200" b="1" dirty="0">
                <a:latin typeface="Arial" panose="020B0604020202020204" pitchFamily="34" charset="0"/>
                <a:cs typeface="Arial" panose="020B0604020202020204" pitchFamily="34" charset="0"/>
              </a:rPr>
              <a:t>Whose horrid image doth unfix my hair</a:t>
            </a:r>
          </a:p>
          <a:p>
            <a:pPr fontAlgn="base"/>
            <a:r>
              <a:rPr lang="en-GB" sz="1200" b="1" dirty="0">
                <a:latin typeface="Arial" panose="020B0604020202020204" pitchFamily="34" charset="0"/>
                <a:cs typeface="Arial" panose="020B0604020202020204" pitchFamily="34" charset="0"/>
              </a:rPr>
              <a:t>And make my seated heart knock at my ribs</a:t>
            </a:r>
          </a:p>
        </p:txBody>
      </p:sp>
      <p:sp>
        <p:nvSpPr>
          <p:cNvPr id="4" name="TextBox 3">
            <a:extLst>
              <a:ext uri="{FF2B5EF4-FFF2-40B4-BE49-F238E27FC236}">
                <a16:creationId xmlns:a16="http://schemas.microsoft.com/office/drawing/2014/main" id="{496FCB44-2380-7648-A9FD-AEE11ECE2738}"/>
              </a:ext>
            </a:extLst>
          </p:cNvPr>
          <p:cNvSpPr txBox="1"/>
          <p:nvPr/>
        </p:nvSpPr>
        <p:spPr>
          <a:xfrm>
            <a:off x="635757" y="3285646"/>
            <a:ext cx="5651500" cy="646331"/>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Ross and Angus arrive to tell Macbeth that he has been given the title Thane of Cawdor by Duncan to thank him for his valiant efforts in the battle. Macbeth considers ‘this supernatural soliciting’. </a:t>
            </a:r>
            <a:endParaRPr lang="en-US" sz="12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7800CD18-CE08-E243-A9E4-10DC651E29A1}"/>
              </a:ext>
            </a:extLst>
          </p:cNvPr>
          <p:cNvSpPr txBox="1"/>
          <p:nvPr/>
        </p:nvSpPr>
        <p:spPr>
          <a:xfrm>
            <a:off x="612652" y="8222533"/>
            <a:ext cx="5651500" cy="830997"/>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He realises that to become king, Duncan would have to die but he thinks this is a ‘horrid image’. Then he adds in an aside that ‘chance may crown me, without my stir’. Banquo and Macbeth decide to discuss the witches’ prophecies at a later time. </a:t>
            </a:r>
            <a:endParaRPr lang="en-US" sz="1200" dirty="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20172" y="6411445"/>
            <a:ext cx="2836459" cy="1706308"/>
          </a:xfrm>
          <a:prstGeom prst="rect">
            <a:avLst/>
          </a:prstGeom>
        </p:spPr>
      </p:pic>
      <p:sp>
        <p:nvSpPr>
          <p:cNvPr id="11" name="Right Arrow 10"/>
          <p:cNvSpPr/>
          <p:nvPr/>
        </p:nvSpPr>
        <p:spPr>
          <a:xfrm rot="4468051">
            <a:off x="888096" y="4140239"/>
            <a:ext cx="717744" cy="375581"/>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37967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763437755"/>
              </p:ext>
            </p:extLst>
          </p:nvPr>
        </p:nvGraphicFramePr>
        <p:xfrm>
          <a:off x="431800" y="1033672"/>
          <a:ext cx="6074964" cy="8070571"/>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809294">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1303928">
                <a:tc>
                  <a:txBody>
                    <a:bodyPr/>
                    <a:lstStyle/>
                    <a:p>
                      <a:r>
                        <a:rPr lang="en-US" sz="1200" dirty="0">
                          <a:latin typeface="Arial" panose="020B0604020202020204" pitchFamily="34" charset="0"/>
                          <a:cs typeface="Arial" panose="020B0604020202020204" pitchFamily="34" charset="0"/>
                        </a:rPr>
                        <a:t>Afte</a:t>
                      </a:r>
                      <a:r>
                        <a:rPr lang="en-US" sz="1200" baseline="0" dirty="0">
                          <a:latin typeface="Arial" panose="020B0604020202020204" pitchFamily="34" charset="0"/>
                          <a:cs typeface="Arial" panose="020B0604020202020204" pitchFamily="34" charset="0"/>
                        </a:rPr>
                        <a:t>r the battle, where are Macbeth and Banquo?</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1014166">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 the witches call Macbeth?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1014166">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 the witches do when Macbeth asks them to tell him more?</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741637">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593690">
                <a:tc>
                  <a:txBody>
                    <a:bodyPr/>
                    <a:lstStyle/>
                    <a:p>
                      <a:r>
                        <a:rPr lang="en-US" sz="1200" dirty="0">
                          <a:latin typeface="Arial" panose="020B0604020202020204" pitchFamily="34" charset="0"/>
                          <a:cs typeface="Arial" panose="020B0604020202020204" pitchFamily="34" charset="0"/>
                        </a:rPr>
                        <a:t>Who</a:t>
                      </a:r>
                      <a:r>
                        <a:rPr lang="en-US" sz="1200" baseline="0" dirty="0">
                          <a:latin typeface="Arial" panose="020B0604020202020204" pitchFamily="34" charset="0"/>
                          <a:cs typeface="Arial" panose="020B0604020202020204" pitchFamily="34" charset="0"/>
                        </a:rPr>
                        <a:t> come to deliver the King’s message to Macbeth?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593690">
                <a:tc>
                  <a:txBody>
                    <a:bodyPr/>
                    <a:lstStyle/>
                    <a:p>
                      <a:r>
                        <a:rPr lang="en-US" sz="1200" dirty="0">
                          <a:latin typeface="Arial" panose="020B0604020202020204" pitchFamily="34" charset="0"/>
                          <a:cs typeface="Arial" panose="020B0604020202020204" pitchFamily="34" charset="0"/>
                        </a:rPr>
                        <a:t>What does Macbeth </a:t>
                      </a:r>
                      <a:r>
                        <a:rPr lang="en-US" sz="1200" dirty="0" err="1">
                          <a:latin typeface="Arial" panose="020B0604020202020204" pitchFamily="34" charset="0"/>
                          <a:cs typeface="Arial" panose="020B0604020202020204" pitchFamily="34" charset="0"/>
                        </a:rPr>
                        <a:t>realise</a:t>
                      </a:r>
                      <a:r>
                        <a:rPr lang="en-US" sz="1200" dirty="0">
                          <a:latin typeface="Arial" panose="020B0604020202020204" pitchFamily="34" charset="0"/>
                          <a:cs typeface="Arial" panose="020B0604020202020204" pitchFamily="34" charset="0"/>
                        </a:rPr>
                        <a:t> he must do now if he wants</a:t>
                      </a:r>
                      <a:r>
                        <a:rPr lang="en-US" sz="1200" baseline="0" dirty="0">
                          <a:latin typeface="Arial" panose="020B0604020202020204" pitchFamily="34" charset="0"/>
                          <a:cs typeface="Arial" panose="020B0604020202020204" pitchFamily="34" charset="0"/>
                        </a:rPr>
                        <a:t> to become king?</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521077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Act One: </a:t>
            </a:r>
            <a:r>
              <a:rPr lang="en-GB" altLang="en-US" sz="2000" dirty="0">
                <a:solidFill>
                  <a:srgbClr val="FFFFFF"/>
                </a:solidFill>
                <a:latin typeface="Arial Rounded MT Bold" panose="020F0704030504030204" pitchFamily="34" charset="0"/>
              </a:rPr>
              <a:t>The King’s Visit</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4139909799"/>
              </p:ext>
            </p:extLst>
          </p:nvPr>
        </p:nvGraphicFramePr>
        <p:xfrm>
          <a:off x="484258" y="996593"/>
          <a:ext cx="5908288" cy="4754880"/>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14222">
                <a:tc>
                  <a:txBody>
                    <a:bodyPr/>
                    <a:lstStyle/>
                    <a:p>
                      <a:r>
                        <a:rPr lang="en-GB" sz="1200" b="0" dirty="0">
                          <a:solidFill>
                            <a:schemeClr val="tx1"/>
                          </a:solidFill>
                          <a:latin typeface="Arial" panose="020B0604020202020204" pitchFamily="34" charset="0"/>
                          <a:cs typeface="Arial" panose="020B0604020202020204" pitchFamily="34" charset="0"/>
                        </a:rPr>
                        <a:t>King Duncan asks about the execution of Cawdor. King Duncan's son Malcolm reports that he confessed and died nobly. Macbeth and Banquo, along with Ross and Angus, join the rest of Duncan’s party.</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Arial" panose="020B0604020202020204" pitchFamily="34" charset="0"/>
                          <a:cs typeface="Arial" panose="020B0604020202020204" pitchFamily="34" charset="0"/>
                        </a:rPr>
                        <a:t>Duncan thanks them both for their part in the battle and announces that his eldest son, Malcolm, will inherit the throne from him when he dies. Duncan then says they will visit Macbeth’s castle as they travel ‘from hence to Inverness’ and will celebrate there. Macbeth decides to go on ahead to tell his wife. He remarks to himself that Malcolm is now ‘a step on which I must fall down, or else </a:t>
                      </a:r>
                      <a:r>
                        <a:rPr lang="en-GB" sz="1200" b="0" dirty="0" err="1">
                          <a:solidFill>
                            <a:schemeClr val="tx1"/>
                          </a:solidFill>
                          <a:latin typeface="Arial" panose="020B0604020202020204" pitchFamily="34" charset="0"/>
                          <a:cs typeface="Arial" panose="020B0604020202020204" pitchFamily="34" charset="0"/>
                        </a:rPr>
                        <a:t>o’erleap</a:t>
                      </a:r>
                      <a:r>
                        <a:rPr lang="en-GB" sz="1200" b="0" dirty="0">
                          <a:solidFill>
                            <a:schemeClr val="tx1"/>
                          </a:solidFill>
                          <a:latin typeface="Arial" panose="020B0604020202020204" pitchFamily="34" charset="0"/>
                          <a:cs typeface="Arial" panose="020B0604020202020204" pitchFamily="34" charset="0"/>
                        </a:rPr>
                        <a:t>’ to get to the throne.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514222">
                <a:tc>
                  <a:txBody>
                    <a:bodyPr/>
                    <a:lstStyle/>
                    <a:p>
                      <a:r>
                        <a:rPr lang="en-GB" sz="1200" b="0" dirty="0">
                          <a:latin typeface="Arial" panose="020B0604020202020204" pitchFamily="34" charset="0"/>
                          <a:cs typeface="Arial" panose="020B0604020202020204" pitchFamily="34" charset="0"/>
                        </a:rPr>
                        <a:t>Lady Macbeth reads a letter from her husband about his encounter with the witches. She fears that her husband is ‘too full </a:t>
                      </a:r>
                      <a:r>
                        <a:rPr lang="en-GB" sz="1200" b="0" dirty="0" err="1">
                          <a:latin typeface="Arial" panose="020B0604020202020204" pitchFamily="34" charset="0"/>
                          <a:cs typeface="Arial" panose="020B0604020202020204" pitchFamily="34" charset="0"/>
                        </a:rPr>
                        <a:t>o’th’milk</a:t>
                      </a:r>
                      <a:r>
                        <a:rPr lang="en-GB" sz="1200" b="0" dirty="0">
                          <a:latin typeface="Arial" panose="020B0604020202020204" pitchFamily="34" charset="0"/>
                          <a:cs typeface="Arial" panose="020B0604020202020204" pitchFamily="34" charset="0"/>
                        </a:rPr>
                        <a:t> of human kindness to catch the nearest way’ of achieving the throne. She wants him to come home quickly so that she can ‘pour’ her words of ambition into his ears. </a:t>
                      </a:r>
                      <a:endParaRPr lang="en-US" sz="1200" b="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67551">
                <a:tc>
                  <a:txBody>
                    <a:bodyPr/>
                    <a:lstStyle/>
                    <a:p>
                      <a:r>
                        <a:rPr lang="en-GB" sz="1200" b="0" dirty="0">
                          <a:latin typeface="Arial" panose="020B0604020202020204" pitchFamily="34" charset="0"/>
                          <a:cs typeface="Arial" panose="020B0604020202020204" pitchFamily="34" charset="0"/>
                        </a:rPr>
                        <a:t>She is interrupted by news that the king is coming to the castle that evening and that Macbeth is already on his way. She celebrates the ‘fatal entrance’ of Duncan into their home. She calls on evils spirits to ‘unsex’ her and make her capable of murder. Macbeth arrives home and Lady Macbeth immediately plants the seed of her murderous intentions. She advises him to hide their plans with innocence, but be a ‘serpent’ underneath.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667551">
                <a:tc>
                  <a:txBody>
                    <a:bodyPr/>
                    <a:lstStyle/>
                    <a:p>
                      <a:r>
                        <a:rPr lang="en-GB" sz="1350" u="none" strike="noStrike" kern="1200" dirty="0">
                          <a:solidFill>
                            <a:schemeClr val="dk1"/>
                          </a:solidFill>
                          <a:effectLst/>
                          <a:latin typeface="+mn-lt"/>
                          <a:ea typeface="+mn-ea"/>
                          <a:cs typeface="+mn-cs"/>
                        </a:rPr>
                        <a:t>Later on that night,</a:t>
                      </a:r>
                      <a:r>
                        <a:rPr lang="en-GB" sz="1350" u="none" strike="noStrike" kern="1200" baseline="0" dirty="0">
                          <a:solidFill>
                            <a:schemeClr val="dk1"/>
                          </a:solidFill>
                          <a:effectLst/>
                          <a:latin typeface="+mn-lt"/>
                          <a:ea typeface="+mn-ea"/>
                          <a:cs typeface="+mn-cs"/>
                        </a:rPr>
                        <a:t> o</a:t>
                      </a:r>
                      <a:r>
                        <a:rPr lang="en-GB" sz="1350" u="none" strike="noStrike" kern="1200" dirty="0">
                          <a:solidFill>
                            <a:schemeClr val="dk1"/>
                          </a:solidFill>
                          <a:effectLst/>
                          <a:latin typeface="+mn-lt"/>
                          <a:ea typeface="+mn-ea"/>
                          <a:cs typeface="+mn-cs"/>
                        </a:rPr>
                        <a:t>utside the banqueting hall, Macbeth considers his thoughts about killing Duncan. He struggles with his conscience and decides not to go through with it because it is only his ‘vaulting ambition’ that is pushing him onwards. Lady Macbeth tells him off for leaving the hall.</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48664075"/>
                  </a:ext>
                </a:extLst>
              </a:tr>
            </a:tbl>
          </a:graphicData>
        </a:graphic>
      </p:graphicFrame>
      <p:sp>
        <p:nvSpPr>
          <p:cNvPr id="10" name="TextBox 9">
            <a:extLst>
              <a:ext uri="{FF2B5EF4-FFF2-40B4-BE49-F238E27FC236}">
                <a16:creationId xmlns:a16="http://schemas.microsoft.com/office/drawing/2014/main" id="{1D154254-2B16-4B44-A8DB-80AACA825684}"/>
              </a:ext>
            </a:extLst>
          </p:cNvPr>
          <p:cNvSpPr txBox="1"/>
          <p:nvPr/>
        </p:nvSpPr>
        <p:spPr>
          <a:xfrm>
            <a:off x="296023" y="6035551"/>
            <a:ext cx="2455955" cy="1569660"/>
          </a:xfrm>
          <a:prstGeom prst="rect">
            <a:avLst/>
          </a:prstGeom>
          <a:solidFill>
            <a:srgbClr val="FFC000"/>
          </a:solidFill>
        </p:spPr>
        <p:txBody>
          <a:bodyPr wrap="square" rtlCol="0">
            <a:spAutoFit/>
          </a:bodyPr>
          <a:lstStyle/>
          <a:p>
            <a:r>
              <a:rPr lang="en-GB" sz="1200" dirty="0">
                <a:solidFill>
                  <a:schemeClr val="dk1"/>
                </a:solidFill>
                <a:latin typeface="Arial" panose="020B0604020202020204" pitchFamily="34" charset="0"/>
                <a:cs typeface="Arial" panose="020B0604020202020204" pitchFamily="34" charset="0"/>
              </a:rPr>
              <a:t> When Macbeth tells her that he has decided against killing Duncan, she is furious, calling him a coward and a ‘beast’. She goads him by saying that she would have ‘</a:t>
            </a:r>
            <a:r>
              <a:rPr lang="en-GB" sz="1200" dirty="0" err="1">
                <a:solidFill>
                  <a:schemeClr val="dk1"/>
                </a:solidFill>
                <a:latin typeface="Arial" panose="020B0604020202020204" pitchFamily="34" charset="0"/>
                <a:cs typeface="Arial" panose="020B0604020202020204" pitchFamily="34" charset="0"/>
              </a:rPr>
              <a:t>dash’d</a:t>
            </a:r>
            <a:r>
              <a:rPr lang="en-GB" sz="1200" dirty="0">
                <a:solidFill>
                  <a:schemeClr val="dk1"/>
                </a:solidFill>
                <a:latin typeface="Arial" panose="020B0604020202020204" pitchFamily="34" charset="0"/>
                <a:cs typeface="Arial" panose="020B0604020202020204" pitchFamily="34" charset="0"/>
              </a:rPr>
              <a:t> the brains out’ of her own baby if she had promised it to him. </a:t>
            </a:r>
            <a:endParaRPr lang="en-US" sz="12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A903F851-0A47-E24A-9E61-A937D53F5677}"/>
              </a:ext>
            </a:extLst>
          </p:cNvPr>
          <p:cNvSpPr txBox="1"/>
          <p:nvPr/>
        </p:nvSpPr>
        <p:spPr>
          <a:xfrm>
            <a:off x="296023" y="7976375"/>
            <a:ext cx="6094463" cy="1200329"/>
          </a:xfrm>
          <a:prstGeom prst="rect">
            <a:avLst/>
          </a:prstGeom>
          <a:solidFill>
            <a:srgbClr val="FFC000"/>
          </a:solidFill>
        </p:spPr>
        <p:txBody>
          <a:bodyPr wrap="square" rtlCol="0">
            <a:spAutoFit/>
          </a:bodyPr>
          <a:lstStyle/>
          <a:p>
            <a:r>
              <a:rPr lang="en-GB" sz="1200" dirty="0">
                <a:solidFill>
                  <a:schemeClr val="dk1"/>
                </a:solidFill>
                <a:latin typeface="Arial" panose="020B0604020202020204" pitchFamily="34" charset="0"/>
                <a:cs typeface="Arial" panose="020B0604020202020204" pitchFamily="34" charset="0"/>
              </a:rPr>
              <a:t>Macbeth is further persuaded by the strength of their plan. She will give Duncan’s two guards so much wine that they ‘lie as in death’, allowing Duncan to be an unguarded target for Macbeth to attack in the night. They will frame the guards for Duncan’s murder by covering their daggers in Duncan’s blood. The final step of the plan is for Lady Macbeth and Macbeth to act horrified on the discovery of the murder and ‘clamour roar / Upon his death’. Macbeth is ‘settled’ to kill Duncan. </a:t>
            </a:r>
            <a:endParaRPr lang="en-US" sz="1200"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2997200" y="5930771"/>
            <a:ext cx="2794000" cy="1866305"/>
          </a:xfrm>
          <a:prstGeom prst="rect">
            <a:avLst/>
          </a:prstGeom>
        </p:spPr>
      </p:pic>
    </p:spTree>
    <p:extLst>
      <p:ext uri="{BB962C8B-B14F-4D97-AF65-F5344CB8AC3E}">
        <p14:creationId xmlns:p14="http://schemas.microsoft.com/office/powerpoint/2010/main" val="22417308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2236110370"/>
              </p:ext>
            </p:extLst>
          </p:nvPr>
        </p:nvGraphicFramePr>
        <p:xfrm>
          <a:off x="431800" y="1073427"/>
          <a:ext cx="6074964" cy="8010939"/>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568561">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916061">
                <a:tc>
                  <a:txBody>
                    <a:bodyPr/>
                    <a:lstStyle/>
                    <a:p>
                      <a:r>
                        <a:rPr lang="en-US" sz="1200" dirty="0">
                          <a:latin typeface="Arial" panose="020B0604020202020204" pitchFamily="34" charset="0"/>
                          <a:cs typeface="Arial" panose="020B0604020202020204" pitchFamily="34" charset="0"/>
                        </a:rPr>
                        <a:t>What happened to the former Thane</a:t>
                      </a:r>
                      <a:r>
                        <a:rPr lang="en-US" sz="1200" baseline="0" dirty="0">
                          <a:latin typeface="Arial" panose="020B0604020202020204" pitchFamily="34" charset="0"/>
                          <a:cs typeface="Arial" panose="020B0604020202020204" pitchFamily="34" charset="0"/>
                        </a:rPr>
                        <a:t> of Cawdor?</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712492">
                <a:tc>
                  <a:txBody>
                    <a:bodyPr/>
                    <a:lstStyle/>
                    <a:p>
                      <a:r>
                        <a:rPr lang="en-US" sz="1200" dirty="0">
                          <a:latin typeface="Arial" panose="020B0604020202020204" pitchFamily="34" charset="0"/>
                          <a:cs typeface="Arial" panose="020B0604020202020204" pitchFamily="34" charset="0"/>
                        </a:rPr>
                        <a:t>Who does King Duncan announce will inherit</a:t>
                      </a:r>
                      <a:r>
                        <a:rPr lang="en-US" sz="1200" baseline="0" dirty="0">
                          <a:latin typeface="Arial" panose="020B0604020202020204" pitchFamily="34" charset="0"/>
                          <a:cs typeface="Arial" panose="020B0604020202020204" pitchFamily="34" charset="0"/>
                        </a:rPr>
                        <a:t> his throne when he dies?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712492">
                <a:tc>
                  <a:txBody>
                    <a:bodyPr/>
                    <a:lstStyle/>
                    <a:p>
                      <a:r>
                        <a:rPr lang="en-US" sz="1200" dirty="0">
                          <a:latin typeface="Arial" panose="020B0604020202020204" pitchFamily="34" charset="0"/>
                          <a:cs typeface="Arial" panose="020B0604020202020204" pitchFamily="34" charset="0"/>
                        </a:rPr>
                        <a:t>When Lady</a:t>
                      </a:r>
                      <a:r>
                        <a:rPr lang="en-US" sz="1200" baseline="0" dirty="0">
                          <a:latin typeface="Arial" panose="020B0604020202020204" pitchFamily="34" charset="0"/>
                          <a:cs typeface="Arial" panose="020B0604020202020204" pitchFamily="34" charset="0"/>
                        </a:rPr>
                        <a:t> Macbeth reads the letter about what the witches said, what does she fear?</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712492">
                <a:tc>
                  <a:txBody>
                    <a:bodyPr/>
                    <a:lstStyle/>
                    <a:p>
                      <a:r>
                        <a:rPr lang="en-US" sz="1200" dirty="0">
                          <a:latin typeface="Arial" panose="020B0604020202020204" pitchFamily="34" charset="0"/>
                          <a:cs typeface="Arial" panose="020B0604020202020204" pitchFamily="34" charset="0"/>
                        </a:rPr>
                        <a:t>What does Lady Macbeth call on to help her kill the king that night?</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33485161"/>
                  </a:ext>
                </a:extLst>
              </a:tr>
              <a:tr h="508922">
                <a:tc>
                  <a:txBody>
                    <a:bodyPr/>
                    <a:lstStyle/>
                    <a:p>
                      <a:r>
                        <a:rPr lang="en-US" sz="1200" dirty="0">
                          <a:latin typeface="Arial" panose="020B0604020202020204" pitchFamily="34" charset="0"/>
                          <a:cs typeface="Arial" panose="020B0604020202020204" pitchFamily="34" charset="0"/>
                        </a:rPr>
                        <a:t>How does Macbeth originally feel about killing the king?</a:t>
                      </a:r>
                    </a:p>
                  </a:txBody>
                  <a:tcPr/>
                </a:tc>
                <a:tc>
                  <a:txBody>
                    <a:bodyPr/>
                    <a:lstStyle/>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760025894"/>
                  </a:ext>
                </a:extLst>
              </a:tr>
              <a:tr h="521029">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119630">
                <a:tc>
                  <a:txBody>
                    <a:bodyPr/>
                    <a:lstStyle/>
                    <a:p>
                      <a:r>
                        <a:rPr lang="en-US" sz="1200" dirty="0">
                          <a:latin typeface="Arial" panose="020B0604020202020204" pitchFamily="34" charset="0"/>
                          <a:cs typeface="Arial" panose="020B0604020202020204" pitchFamily="34" charset="0"/>
                        </a:rPr>
                        <a:t>How does Lady</a:t>
                      </a:r>
                      <a:r>
                        <a:rPr lang="en-US" sz="1200" baseline="0" dirty="0">
                          <a:latin typeface="Arial" panose="020B0604020202020204" pitchFamily="34" charset="0"/>
                          <a:cs typeface="Arial" panose="020B0604020202020204" pitchFamily="34" charset="0"/>
                        </a:rPr>
                        <a:t> Macbeth react when Macbeth says that he won’t kill the king?</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119630">
                <a:tc>
                  <a:txBody>
                    <a:bodyPr/>
                    <a:lstStyle/>
                    <a:p>
                      <a:r>
                        <a:rPr lang="en-US" sz="1200" baseline="0" dirty="0">
                          <a:latin typeface="Arial" panose="020B0604020202020204" pitchFamily="34" charset="0"/>
                          <a:cs typeface="Arial" panose="020B0604020202020204" pitchFamily="34" charset="0"/>
                        </a:rPr>
                        <a:t>What makes Macbeth finally decide to kill the king?</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119630">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Who are</a:t>
                      </a:r>
                      <a:r>
                        <a:rPr lang="en-US" sz="1200" baseline="0" dirty="0">
                          <a:latin typeface="Arial" panose="020B0604020202020204" pitchFamily="34" charset="0"/>
                          <a:cs typeface="Arial" panose="020B0604020202020204" pitchFamily="34" charset="0"/>
                        </a:rPr>
                        <a:t> they going to blame for the murder?</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21455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0" y="349728"/>
            <a:ext cx="5334000" cy="746287"/>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Act</a:t>
            </a:r>
            <a:r>
              <a:rPr kumimoji="0" lang="en-GB" altLang="en-US" sz="2000" b="0" i="0" u="none" strike="noStrike" cap="none" normalizeH="0" dirty="0">
                <a:ln>
                  <a:noFill/>
                </a:ln>
                <a:solidFill>
                  <a:srgbClr val="FFFFFF"/>
                </a:solidFill>
                <a:effectLst/>
                <a:latin typeface="Arial Rounded MT Bold" panose="020F0704030504030204" pitchFamily="34" charset="0"/>
              </a:rPr>
              <a:t> Two</a:t>
            </a:r>
            <a:r>
              <a:rPr kumimoji="0" lang="en-GB" altLang="en-US" sz="2000" b="0" i="0" u="none" strike="noStrike" cap="none" normalizeH="0" baseline="0" dirty="0">
                <a:ln>
                  <a:noFill/>
                </a:ln>
                <a:solidFill>
                  <a:srgbClr val="FFFFFF"/>
                </a:solidFill>
                <a:effectLst/>
                <a:latin typeface="Arial Rounded MT Bold" panose="020F0704030504030204" pitchFamily="34" charset="0"/>
              </a:rPr>
              <a:t>: Macbeth’s</a:t>
            </a:r>
            <a:r>
              <a:rPr kumimoji="0" lang="en-GB" altLang="en-US" sz="2000" b="0" i="0" u="none" strike="noStrike" cap="none" normalizeH="0" dirty="0">
                <a:ln>
                  <a:noFill/>
                </a:ln>
                <a:solidFill>
                  <a:srgbClr val="FFFFFF"/>
                </a:solidFill>
                <a:effectLst/>
                <a:latin typeface="Arial Rounded MT Bold" panose="020F0704030504030204" pitchFamily="34" charset="0"/>
              </a:rPr>
              <a:t> </a:t>
            </a:r>
            <a:r>
              <a:rPr lang="en-GB" altLang="en-US" sz="2000" dirty="0">
                <a:solidFill>
                  <a:srgbClr val="FFFFFF"/>
                </a:solidFill>
                <a:latin typeface="Arial Rounded MT Bold" panose="020F0704030504030204" pitchFamily="34" charset="0"/>
              </a:rPr>
              <a:t>vision of a bloody dagger.</a:t>
            </a:r>
            <a:r>
              <a:rPr kumimoji="0" lang="en-GB" altLang="en-US" sz="2000" b="0" i="0" u="none" strike="noStrike" cap="none" normalizeH="0" baseline="0" dirty="0">
                <a:ln>
                  <a:noFill/>
                </a:ln>
                <a:solidFill>
                  <a:srgbClr val="FFFFFF"/>
                </a:solidFill>
                <a:effectLst/>
                <a:latin typeface="Arial Rounded MT Bold" panose="020F0704030504030204" pitchFamily="34" charset="0"/>
              </a:rPr>
              <a:t> </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990632156"/>
              </p:ext>
            </p:extLst>
          </p:nvPr>
        </p:nvGraphicFramePr>
        <p:xfrm>
          <a:off x="571344" y="1272545"/>
          <a:ext cx="5908288" cy="2302294"/>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1406957">
                <a:tc>
                  <a:txBody>
                    <a:bodyPr/>
                    <a:lstStyle/>
                    <a:p>
                      <a:r>
                        <a:rPr lang="en-GB" sz="1200" b="0" dirty="0">
                          <a:solidFill>
                            <a:schemeClr val="tx1"/>
                          </a:solidFill>
                          <a:latin typeface="Arial" panose="020B0604020202020204" pitchFamily="34" charset="0"/>
                          <a:cs typeface="Arial" panose="020B0604020202020204" pitchFamily="34" charset="0"/>
                        </a:rPr>
                        <a:t>In the middle of the night, Banquo and his son </a:t>
                      </a:r>
                      <a:r>
                        <a:rPr lang="en-GB" sz="1200" b="0" dirty="0" err="1">
                          <a:solidFill>
                            <a:schemeClr val="tx1"/>
                          </a:solidFill>
                          <a:latin typeface="Arial" panose="020B0604020202020204" pitchFamily="34" charset="0"/>
                          <a:cs typeface="Arial" panose="020B0604020202020204" pitchFamily="34" charset="0"/>
                        </a:rPr>
                        <a:t>Fleance</a:t>
                      </a:r>
                      <a:r>
                        <a:rPr lang="en-GB" sz="1200" b="0" dirty="0">
                          <a:solidFill>
                            <a:schemeClr val="tx1"/>
                          </a:solidFill>
                          <a:latin typeface="Arial" panose="020B0604020202020204" pitchFamily="34" charset="0"/>
                          <a:cs typeface="Arial" panose="020B0604020202020204" pitchFamily="34" charset="0"/>
                        </a:rPr>
                        <a:t> unexpectedly meet Macbeth. They are surprised he is still awake. Banquo gives Macbeth a diamond from Duncan to thank him for an enjoyable evening. Banquo tells him that he dreamed of the ‘three weird sisters’ last night, but Macbeth lies and says he has not thought about them.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895337">
                <a:tc>
                  <a:txBody>
                    <a:bodyPr/>
                    <a:lstStyle/>
                    <a:p>
                      <a:r>
                        <a:rPr lang="en-GB" sz="1200" b="0" dirty="0">
                          <a:solidFill>
                            <a:schemeClr val="tx1"/>
                          </a:solidFill>
                          <a:latin typeface="Arial" panose="020B0604020202020204" pitchFamily="34" charset="0"/>
                          <a:cs typeface="Arial" panose="020B0604020202020204" pitchFamily="34" charset="0"/>
                        </a:rPr>
                        <a:t>Alone, as he goes towards Duncan’s chambers to murder the king, Macbeth sees a vision of a bloody dagger. He dismisses the vision, saying that it is the ‘bloody business’ that is causing him to hallucinate. Macbeth</a:t>
                      </a:r>
                      <a:r>
                        <a:rPr lang="en-GB" sz="1200" b="0" baseline="0" dirty="0">
                          <a:solidFill>
                            <a:schemeClr val="tx1"/>
                          </a:solidFill>
                          <a:latin typeface="Arial" panose="020B0604020202020204" pitchFamily="34" charset="0"/>
                          <a:cs typeface="Arial" panose="020B0604020202020204" pitchFamily="34" charset="0"/>
                        </a:rPr>
                        <a:t> speaks in soliloquy (aloud and by himself, to project his thoughts and feelings).</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bl>
          </a:graphicData>
        </a:graphic>
      </p:graphicFrame>
      <p:sp>
        <p:nvSpPr>
          <p:cNvPr id="8" name="TextBox 7">
            <a:extLst>
              <a:ext uri="{FF2B5EF4-FFF2-40B4-BE49-F238E27FC236}">
                <a16:creationId xmlns:a16="http://schemas.microsoft.com/office/drawing/2014/main" id="{0ECE5649-FEFE-3847-A3E0-3EE5EC12414C}"/>
              </a:ext>
            </a:extLst>
          </p:cNvPr>
          <p:cNvSpPr txBox="1"/>
          <p:nvPr/>
        </p:nvSpPr>
        <p:spPr>
          <a:xfrm>
            <a:off x="2639059" y="3729628"/>
            <a:ext cx="3851367" cy="2030171"/>
          </a:xfrm>
          <a:prstGeom prst="rect">
            <a:avLst/>
          </a:prstGeom>
          <a:noFill/>
          <a:ln w="25400">
            <a:solidFill>
              <a:schemeClr val="accent1"/>
            </a:solidFill>
            <a:prstDash val="dash"/>
          </a:ln>
        </p:spPr>
        <p:txBody>
          <a:bodyPr wrap="square" rtlCol="0">
            <a:spAutoFit/>
          </a:bodyPr>
          <a:lstStyle/>
          <a:p>
            <a:r>
              <a:rPr lang="en-GB" b="1" dirty="0"/>
              <a:t>MACBETH</a:t>
            </a:r>
          </a:p>
          <a:p>
            <a:r>
              <a:rPr lang="en-GB" dirty="0"/>
              <a:t>Is this a dagger which I see before me,</a:t>
            </a:r>
            <a:br>
              <a:rPr lang="en-GB" sz="1200" dirty="0"/>
            </a:br>
            <a:r>
              <a:rPr lang="en-GB" dirty="0"/>
              <a:t>The handle toward my hand? Come, let me clutch thee.</a:t>
            </a:r>
            <a:br>
              <a:rPr lang="en-GB" sz="1200" dirty="0"/>
            </a:br>
            <a:r>
              <a:rPr lang="en-GB" dirty="0"/>
              <a:t>I have thee not, and yet I see thee still.</a:t>
            </a:r>
            <a:br>
              <a:rPr lang="en-GB" sz="1200" dirty="0"/>
            </a:br>
            <a:r>
              <a:rPr lang="en-GB" dirty="0"/>
              <a:t>Art thou not, fatal vision, sensible</a:t>
            </a:r>
            <a:br>
              <a:rPr lang="en-GB" sz="1200" dirty="0"/>
            </a:br>
            <a:r>
              <a:rPr lang="en-GB" dirty="0"/>
              <a:t>To feeling as to sight? Or art thou but</a:t>
            </a:r>
            <a:br>
              <a:rPr lang="en-GB" sz="1200" dirty="0"/>
            </a:br>
            <a:r>
              <a:rPr lang="en-GB" dirty="0"/>
              <a:t>A dagger of the mind, a false creation,</a:t>
            </a:r>
            <a:br>
              <a:rPr lang="en-GB" sz="1200" dirty="0"/>
            </a:br>
            <a:r>
              <a:rPr lang="en-GB" dirty="0"/>
              <a:t>Proceeding from the heat-</a:t>
            </a:r>
            <a:r>
              <a:rPr lang="en-GB" dirty="0" err="1"/>
              <a:t>oppressèd</a:t>
            </a:r>
            <a:r>
              <a:rPr lang="en-GB" dirty="0"/>
              <a:t> brain?</a:t>
            </a:r>
            <a:endParaRPr lang="en-US" sz="12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1D154254-2B16-4B44-A8DB-80AACA825684}"/>
              </a:ext>
            </a:extLst>
          </p:cNvPr>
          <p:cNvSpPr txBox="1"/>
          <p:nvPr/>
        </p:nvSpPr>
        <p:spPr>
          <a:xfrm>
            <a:off x="151631" y="3777404"/>
            <a:ext cx="2202426" cy="3968009"/>
          </a:xfrm>
          <a:prstGeom prst="rect">
            <a:avLst/>
          </a:prstGeom>
          <a:solidFill>
            <a:srgbClr val="FFC000"/>
          </a:solidFill>
        </p:spPr>
        <p:txBody>
          <a:bodyPr wrap="square" rtlCol="0">
            <a:spAutoFit/>
          </a:bodyPr>
          <a:lstStyle/>
          <a:p>
            <a:r>
              <a:rPr lang="en-GB" dirty="0"/>
              <a:t>For now, the appearance of a bloody dagger in the air unsettles Macbeth shown by how he questions himself. Even he doesn't know whether the dagger is real or a figment of his guilty imagination. Macbeth will suffer more frightening apparitions in the scenes that follow, and Lady Macbeth will go mad trying to scrub away blood on her hands that only she can see. As Macbeth fears, the murder of Duncan is not a deed that will be "done, when 'tis done."</a:t>
            </a:r>
            <a:endParaRPr lang="en-US" sz="12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A903F851-0A47-E24A-9E61-A937D53F5677}"/>
              </a:ext>
            </a:extLst>
          </p:cNvPr>
          <p:cNvSpPr txBox="1"/>
          <p:nvPr/>
        </p:nvSpPr>
        <p:spPr>
          <a:xfrm>
            <a:off x="374993" y="8240233"/>
            <a:ext cx="6300990" cy="953594"/>
          </a:xfrm>
          <a:prstGeom prst="rect">
            <a:avLst/>
          </a:prstGeom>
          <a:solidFill>
            <a:srgbClr val="FFC000"/>
          </a:solidFill>
        </p:spPr>
        <p:txBody>
          <a:bodyPr wrap="square" rtlCol="0">
            <a:spAutoFit/>
          </a:bodyPr>
          <a:lstStyle/>
          <a:p>
            <a:r>
              <a:rPr lang="en-GB" dirty="0"/>
              <a:t>The last vestiges of the honourable Macbeth die at the end of this speech. It is a match between Macbeth's ambition and revulsion. The bell ultimately tolls for Macbeth as it does for Duncan; the dagger of the mind is as potent a killer as the dagger Macbeth wields in murder.</a:t>
            </a:r>
            <a:endParaRPr lang="en-US" sz="12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5517" y="6109521"/>
            <a:ext cx="2059941" cy="1996306"/>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64742" y="6429858"/>
            <a:ext cx="2232555" cy="1453570"/>
          </a:xfrm>
          <a:prstGeom prst="rect">
            <a:avLst/>
          </a:prstGeom>
        </p:spPr>
      </p:pic>
      <p:sp>
        <p:nvSpPr>
          <p:cNvPr id="12" name="Right Arrow 11"/>
          <p:cNvSpPr/>
          <p:nvPr/>
        </p:nvSpPr>
        <p:spPr>
          <a:xfrm rot="20661761">
            <a:off x="4379495" y="7571874"/>
            <a:ext cx="401052" cy="213616"/>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ight Arrow 12"/>
          <p:cNvSpPr/>
          <p:nvPr/>
        </p:nvSpPr>
        <p:spPr>
          <a:xfrm rot="20661761">
            <a:off x="2158661" y="5141496"/>
            <a:ext cx="401052" cy="213616"/>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844157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3583232651"/>
              </p:ext>
            </p:extLst>
          </p:nvPr>
        </p:nvGraphicFramePr>
        <p:xfrm>
          <a:off x="431800" y="1073428"/>
          <a:ext cx="6074964" cy="7871788"/>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596586">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961214">
                <a:tc>
                  <a:txBody>
                    <a:bodyPr/>
                    <a:lstStyle/>
                    <a:p>
                      <a:r>
                        <a:rPr lang="en-US" sz="1200" dirty="0">
                          <a:latin typeface="Arial" panose="020B0604020202020204" pitchFamily="34" charset="0"/>
                          <a:cs typeface="Arial" panose="020B0604020202020204" pitchFamily="34" charset="0"/>
                        </a:rPr>
                        <a:t>What did Banquo dream of?</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747610">
                <a:tc>
                  <a:txBody>
                    <a:bodyPr/>
                    <a:lstStyle/>
                    <a:p>
                      <a:r>
                        <a:rPr lang="en-US" sz="1200" dirty="0">
                          <a:latin typeface="Arial" panose="020B0604020202020204" pitchFamily="34" charset="0"/>
                          <a:cs typeface="Arial" panose="020B0604020202020204" pitchFamily="34" charset="0"/>
                        </a:rPr>
                        <a:t>Where</a:t>
                      </a:r>
                      <a:r>
                        <a:rPr lang="en-US" sz="1200" baseline="0" dirty="0">
                          <a:latin typeface="Arial" panose="020B0604020202020204" pitchFamily="34" charset="0"/>
                          <a:cs typeface="Arial" panose="020B0604020202020204" pitchFamily="34" charset="0"/>
                        </a:rPr>
                        <a:t> is Macbeth going that night?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747610">
                <a:tc>
                  <a:txBody>
                    <a:bodyPr/>
                    <a:lstStyle/>
                    <a:p>
                      <a:r>
                        <a:rPr lang="en-US" sz="1200" dirty="0">
                          <a:latin typeface="Arial" panose="020B0604020202020204" pitchFamily="34" charset="0"/>
                          <a:cs typeface="Arial" panose="020B0604020202020204" pitchFamily="34" charset="0"/>
                        </a:rPr>
                        <a:t>What does Macbeth</a:t>
                      </a:r>
                      <a:r>
                        <a:rPr lang="en-US" sz="1200" baseline="0" dirty="0">
                          <a:latin typeface="Arial" panose="020B0604020202020204" pitchFamily="34" charset="0"/>
                          <a:cs typeface="Arial" panose="020B0604020202020204" pitchFamily="34" charset="0"/>
                        </a:rPr>
                        <a:t> see?</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747610">
                <a:tc>
                  <a:txBody>
                    <a:bodyPr/>
                    <a:lstStyle/>
                    <a:p>
                      <a:r>
                        <a:rPr lang="en-US" sz="1200" dirty="0">
                          <a:latin typeface="Arial" panose="020B0604020202020204" pitchFamily="34" charset="0"/>
                          <a:cs typeface="Arial" panose="020B0604020202020204" pitchFamily="34" charset="0"/>
                        </a:rPr>
                        <a:t>In what form does Macbeth</a:t>
                      </a:r>
                      <a:r>
                        <a:rPr lang="en-US" sz="1200" baseline="0" dirty="0">
                          <a:latin typeface="Arial" panose="020B0604020202020204" pitchFamily="34" charset="0"/>
                          <a:cs typeface="Arial" panose="020B0604020202020204" pitchFamily="34" charset="0"/>
                        </a:rPr>
                        <a:t> speak his thoughts and feelings?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33485161"/>
                  </a:ext>
                </a:extLst>
              </a:tr>
              <a:tr h="546710">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174816">
                <a:tc>
                  <a:txBody>
                    <a:bodyPr/>
                    <a:lstStyle/>
                    <a:p>
                      <a:r>
                        <a:rPr lang="en-US" sz="1200" dirty="0">
                          <a:latin typeface="Arial" panose="020B0604020202020204" pitchFamily="34" charset="0"/>
                          <a:cs typeface="Arial" panose="020B0604020202020204" pitchFamily="34" charset="0"/>
                        </a:rPr>
                        <a:t>How does the vision</a:t>
                      </a:r>
                      <a:r>
                        <a:rPr lang="en-US" sz="1200" baseline="0" dirty="0">
                          <a:latin typeface="Arial" panose="020B0604020202020204" pitchFamily="34" charset="0"/>
                          <a:cs typeface="Arial" panose="020B0604020202020204" pitchFamily="34" charset="0"/>
                        </a:rPr>
                        <a:t> make Macbeth feel?</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174816">
                <a:tc>
                  <a:txBody>
                    <a:bodyPr/>
                    <a:lstStyle/>
                    <a:p>
                      <a:r>
                        <a:rPr lang="en-US" sz="1200" dirty="0">
                          <a:latin typeface="Arial" panose="020B0604020202020204" pitchFamily="34" charset="0"/>
                          <a:cs typeface="Arial" panose="020B0604020202020204" pitchFamily="34" charset="0"/>
                        </a:rPr>
                        <a:t>What does the object</a:t>
                      </a:r>
                      <a:r>
                        <a:rPr lang="en-US" sz="1200" baseline="0" dirty="0">
                          <a:latin typeface="Arial" panose="020B0604020202020204" pitchFamily="34" charset="0"/>
                          <a:cs typeface="Arial" panose="020B0604020202020204" pitchFamily="34" charset="0"/>
                        </a:rPr>
                        <a:t> he sees </a:t>
                      </a:r>
                      <a:r>
                        <a:rPr lang="en-US" sz="1200" baseline="0" dirty="0" err="1">
                          <a:latin typeface="Arial" panose="020B0604020202020204" pitchFamily="34" charset="0"/>
                          <a:cs typeface="Arial" panose="020B0604020202020204" pitchFamily="34" charset="0"/>
                        </a:rPr>
                        <a:t>symbolise</a:t>
                      </a:r>
                      <a:r>
                        <a:rPr lang="en-US" sz="1200" baseline="0" dirty="0">
                          <a:latin typeface="Arial" panose="020B0604020202020204" pitchFamily="34" charset="0"/>
                          <a:cs typeface="Arial" panose="020B0604020202020204" pitchFamily="34" charset="0"/>
                        </a:rPr>
                        <a:t>?</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174816">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What signals Macbeth’s time to kill Duncan?</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810357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219699"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800" b="0" i="0" u="none" strike="noStrike" cap="none" normalizeH="0" baseline="0" dirty="0">
                <a:ln>
                  <a:noFill/>
                </a:ln>
                <a:solidFill>
                  <a:srgbClr val="FFFFFF"/>
                </a:solidFill>
                <a:effectLst/>
                <a:latin typeface="Arial Rounded MT Bold" panose="020F0704030504030204" pitchFamily="34" charset="0"/>
              </a:rPr>
              <a:t>Act Two: </a:t>
            </a:r>
            <a:r>
              <a:rPr lang="en-GB" altLang="en-US" sz="1800" dirty="0">
                <a:solidFill>
                  <a:srgbClr val="FFFFFF"/>
                </a:solidFill>
                <a:latin typeface="Arial Rounded MT Bold" panose="020F0704030504030204" pitchFamily="34" charset="0"/>
              </a:rPr>
              <a:t>The aftermath of the king’s murder</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1559300643"/>
              </p:ext>
            </p:extLst>
          </p:nvPr>
        </p:nvGraphicFramePr>
        <p:xfrm>
          <a:off x="610395" y="1019959"/>
          <a:ext cx="5908288" cy="3474720"/>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14222">
                <a:tc>
                  <a:txBody>
                    <a:bodyPr/>
                    <a:lstStyle/>
                    <a:p>
                      <a:r>
                        <a:rPr lang="en-GB" sz="1200" b="0" dirty="0">
                          <a:solidFill>
                            <a:schemeClr val="tx1"/>
                          </a:solidFill>
                          <a:latin typeface="Arial" panose="020B0604020202020204" pitchFamily="34" charset="0"/>
                          <a:cs typeface="Arial" panose="020B0604020202020204" pitchFamily="34" charset="0"/>
                        </a:rPr>
                        <a:t>Lady Macbeth waits fitfully for Macbeth to return from killing Duncan. Upon hearing a noise within, she worries that the bodyguards have awakened before Macbeth has had a chance to plant the evidence on them.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r>
                        <a:rPr lang="en-GB" sz="1200" dirty="0">
                          <a:latin typeface="Arial" panose="020B0604020202020204" pitchFamily="34" charset="0"/>
                          <a:cs typeface="Arial" panose="020B0604020202020204" pitchFamily="34" charset="0"/>
                        </a:rPr>
                        <a:t>Macbeth enters, still carrying the bloody daggers with which he killed Duncan. He is deeply shaken: as he entered Duncan's chamber, he heard the bodyguards praying and could not say "Amen" when they finished their prayers.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514222">
                <a:tc>
                  <a:txBody>
                    <a:bodyPr/>
                    <a:lstStyle/>
                    <a:p>
                      <a:r>
                        <a:rPr lang="en-GB" sz="1200" b="0" dirty="0">
                          <a:latin typeface="Arial" panose="020B0604020202020204" pitchFamily="34" charset="0"/>
                          <a:cs typeface="Arial" panose="020B0604020202020204" pitchFamily="34" charset="0"/>
                        </a:rPr>
                        <a:t>Lady Macbeth’s counsels to think "after these ways” as “it will make [them] mad" (32). Nonetheless, Macbeth also tells her that he also thought he heard a voice saying, "’sleep no more, / Macbeth does murder sleep. . . Glamis hath murdered sleep, and therefore Cawdor / Shall sleep no more, Macbeth shall sleep no more" (33-41). Lady Macbeth again warns him not to think of such "brain-sickly of things" and tells him to wash the blood from his hands (44).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67551">
                <a:tc>
                  <a:txBody>
                    <a:bodyPr/>
                    <a:lstStyle/>
                    <a:p>
                      <a:r>
                        <a:rPr lang="en-GB" sz="1200" b="0" dirty="0">
                          <a:latin typeface="Arial" panose="020B0604020202020204" pitchFamily="34" charset="0"/>
                          <a:cs typeface="Arial" panose="020B0604020202020204" pitchFamily="34" charset="0"/>
                        </a:rPr>
                        <a:t>Seeing the daggers he carries, she chastises him for bringing them in and tells him to plant them on the bodyguards according to the plan. When Macbeth, still horrified by the crime he has just committed, refuses to re-enter Duncan’s chamber, Lady Macbeth herself brings the daggers back in. </a:t>
                      </a:r>
                    </a:p>
                    <a:p>
                      <a:endParaRPr lang="en-US" sz="1200" b="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bl>
          </a:graphicData>
        </a:graphic>
      </p:graphicFrame>
      <p:sp>
        <p:nvSpPr>
          <p:cNvPr id="8" name="TextBox 7">
            <a:extLst>
              <a:ext uri="{FF2B5EF4-FFF2-40B4-BE49-F238E27FC236}">
                <a16:creationId xmlns:a16="http://schemas.microsoft.com/office/drawing/2014/main" id="{0ECE5649-FEFE-3847-A3E0-3EE5EC12414C}"/>
              </a:ext>
            </a:extLst>
          </p:cNvPr>
          <p:cNvSpPr txBox="1"/>
          <p:nvPr/>
        </p:nvSpPr>
        <p:spPr>
          <a:xfrm>
            <a:off x="3076634" y="6209774"/>
            <a:ext cx="3574289" cy="1384995"/>
          </a:xfrm>
          <a:prstGeom prst="rect">
            <a:avLst/>
          </a:prstGeom>
          <a:noFill/>
          <a:ln w="25400">
            <a:solidFill>
              <a:schemeClr val="accent1"/>
            </a:solidFill>
            <a:prstDash val="dash"/>
          </a:ln>
        </p:spPr>
        <p:txBody>
          <a:bodyPr wrap="square" rtlCol="0">
            <a:spAutoFit/>
          </a:bodyPr>
          <a:lstStyle/>
          <a:p>
            <a:pPr fontAlgn="base"/>
            <a:r>
              <a:rPr lang="en-GB" sz="1200" b="1" dirty="0">
                <a:latin typeface="Arial" panose="020B0604020202020204" pitchFamily="34" charset="0"/>
                <a:cs typeface="Arial" panose="020B0604020202020204" pitchFamily="34" charset="0"/>
              </a:rPr>
              <a:t>LADY MACBETH</a:t>
            </a:r>
          </a:p>
          <a:p>
            <a:pPr fontAlgn="base"/>
            <a:r>
              <a:rPr lang="en-GB" sz="1200" dirty="0">
                <a:latin typeface="Arial" panose="020B0604020202020204" pitchFamily="34" charset="0"/>
                <a:cs typeface="Arial" panose="020B0604020202020204" pitchFamily="34" charset="0"/>
              </a:rPr>
              <a:t>     Infirm of purpose!</a:t>
            </a:r>
          </a:p>
          <a:p>
            <a:pPr fontAlgn="base"/>
            <a:r>
              <a:rPr lang="en-GB" sz="1200" dirty="0">
                <a:latin typeface="Arial" panose="020B0604020202020204" pitchFamily="34" charset="0"/>
                <a:cs typeface="Arial" panose="020B0604020202020204" pitchFamily="34" charset="0"/>
              </a:rPr>
              <a:t>Give me the daggers. The sleeping and the dead</a:t>
            </a:r>
          </a:p>
          <a:p>
            <a:pPr fontAlgn="base"/>
            <a:r>
              <a:rPr lang="en-GB" sz="1200" dirty="0">
                <a:latin typeface="Arial" panose="020B0604020202020204" pitchFamily="34" charset="0"/>
                <a:cs typeface="Arial" panose="020B0604020202020204" pitchFamily="34" charset="0"/>
              </a:rPr>
              <a:t>Are but as pictures. </a:t>
            </a:r>
            <a:r>
              <a:rPr lang="en-GB" sz="1200" dirty="0" err="1">
                <a:latin typeface="Arial" panose="020B0604020202020204" pitchFamily="34" charset="0"/>
                <a:cs typeface="Arial" panose="020B0604020202020204" pitchFamily="34" charset="0"/>
              </a:rPr>
              <a:t>'Tis</a:t>
            </a:r>
            <a:r>
              <a:rPr lang="en-GB" sz="1200" dirty="0">
                <a:latin typeface="Arial" panose="020B0604020202020204" pitchFamily="34" charset="0"/>
                <a:cs typeface="Arial" panose="020B0604020202020204" pitchFamily="34" charset="0"/>
              </a:rPr>
              <a:t> the eye of childhood</a:t>
            </a:r>
          </a:p>
          <a:p>
            <a:pPr fontAlgn="base"/>
            <a:r>
              <a:rPr lang="en-GB" sz="1200" dirty="0">
                <a:latin typeface="Arial" panose="020B0604020202020204" pitchFamily="34" charset="0"/>
                <a:cs typeface="Arial" panose="020B0604020202020204" pitchFamily="34" charset="0"/>
              </a:rPr>
              <a:t>That fears a painted devil. If he do bleed,</a:t>
            </a:r>
          </a:p>
          <a:p>
            <a:pPr fontAlgn="base"/>
            <a:r>
              <a:rPr lang="en-GB" sz="1200" dirty="0">
                <a:latin typeface="Arial" panose="020B0604020202020204" pitchFamily="34" charset="0"/>
                <a:cs typeface="Arial" panose="020B0604020202020204" pitchFamily="34" charset="0"/>
              </a:rPr>
              <a:t>I’ll gild the faces of the grooms withal,</a:t>
            </a:r>
          </a:p>
          <a:p>
            <a:pPr fontAlgn="base"/>
            <a:r>
              <a:rPr lang="en-GB" sz="1200" dirty="0">
                <a:latin typeface="Arial" panose="020B0604020202020204" pitchFamily="34" charset="0"/>
                <a:cs typeface="Arial" panose="020B0604020202020204" pitchFamily="34" charset="0"/>
              </a:rPr>
              <a:t>For it must seem their guilt.</a:t>
            </a:r>
          </a:p>
        </p:txBody>
      </p:sp>
      <p:sp>
        <p:nvSpPr>
          <p:cNvPr id="10" name="TextBox 9">
            <a:extLst>
              <a:ext uri="{FF2B5EF4-FFF2-40B4-BE49-F238E27FC236}">
                <a16:creationId xmlns:a16="http://schemas.microsoft.com/office/drawing/2014/main" id="{1D154254-2B16-4B44-A8DB-80AACA825684}"/>
              </a:ext>
            </a:extLst>
          </p:cNvPr>
          <p:cNvSpPr txBox="1"/>
          <p:nvPr/>
        </p:nvSpPr>
        <p:spPr>
          <a:xfrm>
            <a:off x="2904833" y="4969167"/>
            <a:ext cx="3746090" cy="830997"/>
          </a:xfrm>
          <a:prstGeom prst="rect">
            <a:avLst/>
          </a:prstGeom>
          <a:solidFill>
            <a:srgbClr val="FFC000"/>
          </a:solidFill>
        </p:spPr>
        <p:txBody>
          <a:bodyPr wrap="square" rtlCol="0">
            <a:spAutoFit/>
          </a:bodyPr>
          <a:lstStyle/>
          <a:p>
            <a:r>
              <a:rPr lang="en-US" sz="1200" dirty="0">
                <a:latin typeface="Arial" panose="020B0604020202020204" pitchFamily="34" charset="0"/>
                <a:cs typeface="Arial" panose="020B0604020202020204" pitchFamily="34" charset="0"/>
              </a:rPr>
              <a:t>This challenges the gender norms of Jacobean England, as women would never have control over her husband or be orchestrating such awful deeds as these.</a:t>
            </a:r>
          </a:p>
        </p:txBody>
      </p:sp>
      <p:sp>
        <p:nvSpPr>
          <p:cNvPr id="11" name="TextBox 10">
            <a:extLst>
              <a:ext uri="{FF2B5EF4-FFF2-40B4-BE49-F238E27FC236}">
                <a16:creationId xmlns:a16="http://schemas.microsoft.com/office/drawing/2014/main" id="{A903F851-0A47-E24A-9E61-A937D53F5677}"/>
              </a:ext>
            </a:extLst>
          </p:cNvPr>
          <p:cNvSpPr txBox="1"/>
          <p:nvPr/>
        </p:nvSpPr>
        <p:spPr>
          <a:xfrm>
            <a:off x="174247" y="4840506"/>
            <a:ext cx="2598346" cy="2308324"/>
          </a:xfrm>
          <a:prstGeom prst="rect">
            <a:avLst/>
          </a:prstGeom>
          <a:solidFill>
            <a:srgbClr val="FFC000"/>
          </a:solidFill>
        </p:spPr>
        <p:txBody>
          <a:bodyPr wrap="square" rtlCol="0">
            <a:spAutoFit/>
          </a:bodyPr>
          <a:lstStyle/>
          <a:p>
            <a:r>
              <a:rPr lang="en-US" sz="1200" dirty="0">
                <a:latin typeface="Arial" panose="020B0604020202020204" pitchFamily="34" charset="0"/>
                <a:cs typeface="Arial" panose="020B0604020202020204" pitchFamily="34" charset="0"/>
              </a:rPr>
              <a:t>The power dynamic between Macbeth and Lady Macbeth becomes clear here, in which Lady Macbeth is in control and collected, compared to her weaker and bothered husband. This is highlighted through her authoritative tone and her use of imperative commands, like the command to give her the daggers before she leaves to smear blood on the bodies of the king’s guards.</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373" y="7393901"/>
            <a:ext cx="2581255" cy="1652158"/>
          </a:xfrm>
          <a:prstGeom prst="rect">
            <a:avLst/>
          </a:prstGeom>
        </p:spPr>
      </p:pic>
      <p:sp>
        <p:nvSpPr>
          <p:cNvPr id="12" name="Right Arrow 11"/>
          <p:cNvSpPr/>
          <p:nvPr/>
        </p:nvSpPr>
        <p:spPr>
          <a:xfrm rot="1630966">
            <a:off x="2606903" y="6236726"/>
            <a:ext cx="401052" cy="213616"/>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3402180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417071281"/>
              </p:ext>
            </p:extLst>
          </p:nvPr>
        </p:nvGraphicFramePr>
        <p:xfrm>
          <a:off x="412750" y="1053549"/>
          <a:ext cx="6074964" cy="7971180"/>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19992">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1158297">
                <a:tc>
                  <a:txBody>
                    <a:bodyPr/>
                    <a:lstStyle/>
                    <a:p>
                      <a:r>
                        <a:rPr lang="en-US" sz="1200" dirty="0">
                          <a:latin typeface="Arial" panose="020B0604020202020204" pitchFamily="34" charset="0"/>
                          <a:cs typeface="Arial" panose="020B0604020202020204" pitchFamily="34" charset="0"/>
                        </a:rPr>
                        <a:t>What does Lady Macbeth wait for in</a:t>
                      </a:r>
                      <a:r>
                        <a:rPr lang="en-US" sz="1200" baseline="0" dirty="0">
                          <a:latin typeface="Arial" panose="020B0604020202020204" pitchFamily="34" charset="0"/>
                          <a:cs typeface="Arial" panose="020B0604020202020204" pitchFamily="34" charset="0"/>
                        </a:rPr>
                        <a:t> her chamber?</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900897">
                <a:tc>
                  <a:txBody>
                    <a:bodyPr/>
                    <a:lstStyle/>
                    <a:p>
                      <a:r>
                        <a:rPr lang="en-US" sz="1200" dirty="0">
                          <a:latin typeface="Arial" panose="020B0604020202020204" pitchFamily="34" charset="0"/>
                          <a:cs typeface="Arial" panose="020B0604020202020204" pitchFamily="34" charset="0"/>
                        </a:rPr>
                        <a:t>What could</a:t>
                      </a:r>
                      <a:r>
                        <a:rPr lang="en-US" sz="1200" baseline="0" dirty="0">
                          <a:latin typeface="Arial" panose="020B0604020202020204" pitchFamily="34" charset="0"/>
                          <a:cs typeface="Arial" panose="020B0604020202020204" pitchFamily="34" charset="0"/>
                        </a:rPr>
                        <a:t> Macbeth not say when he was entering King Duncan’s chamber?</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90089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did Macbeth think he heard a voice say as he murdered the king?</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90089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Lady Macbeth have to do with the daggers that Macbeth is holding?</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33485161"/>
                  </a:ext>
                </a:extLst>
              </a:tr>
              <a:tr h="65880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415697">
                <a:tc>
                  <a:txBody>
                    <a:bodyPr/>
                    <a:lstStyle/>
                    <a:p>
                      <a:r>
                        <a:rPr lang="en-US" sz="1200" dirty="0">
                          <a:latin typeface="Arial" panose="020B0604020202020204" pitchFamily="34" charset="0"/>
                          <a:cs typeface="Arial" panose="020B0604020202020204" pitchFamily="34" charset="0"/>
                        </a:rPr>
                        <a:t>Who</a:t>
                      </a:r>
                      <a:r>
                        <a:rPr lang="en-US" sz="1200" baseline="0" dirty="0">
                          <a:latin typeface="Arial" panose="020B0604020202020204" pitchFamily="34" charset="0"/>
                          <a:cs typeface="Arial" panose="020B0604020202020204" pitchFamily="34" charset="0"/>
                        </a:rPr>
                        <a:t> is in charge in Macbeth and Lady Macbeth’s relationship at this point?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415697">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would a Jacobean audience have reacted to this?</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844914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219699"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800" b="0" i="0" u="none" strike="noStrike" cap="none" normalizeH="0" baseline="0" dirty="0">
                <a:ln>
                  <a:noFill/>
                </a:ln>
                <a:solidFill>
                  <a:srgbClr val="FFFFFF"/>
                </a:solidFill>
                <a:effectLst/>
                <a:latin typeface="Arial Rounded MT Bold" panose="020F0704030504030204" pitchFamily="34" charset="0"/>
              </a:rPr>
              <a:t>Act Two: </a:t>
            </a:r>
            <a:r>
              <a:rPr lang="en-GB" altLang="en-US" sz="1800" dirty="0">
                <a:solidFill>
                  <a:srgbClr val="FFFFFF"/>
                </a:solidFill>
                <a:latin typeface="Arial Rounded MT Bold" panose="020F0704030504030204" pitchFamily="34" charset="0"/>
              </a:rPr>
              <a:t>The king’s body is found</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489509173"/>
              </p:ext>
            </p:extLst>
          </p:nvPr>
        </p:nvGraphicFramePr>
        <p:xfrm>
          <a:off x="463017" y="1005087"/>
          <a:ext cx="5908288" cy="3776511"/>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14222">
                <a:tc>
                  <a:txBody>
                    <a:bodyPr/>
                    <a:lstStyle/>
                    <a:p>
                      <a:r>
                        <a:rPr lang="en-GB" sz="1200" b="0" dirty="0">
                          <a:solidFill>
                            <a:schemeClr val="tx1"/>
                          </a:solidFill>
                          <a:latin typeface="Arial" panose="020B0604020202020204" pitchFamily="34" charset="0"/>
                          <a:cs typeface="Arial" panose="020B0604020202020204" pitchFamily="34" charset="0"/>
                        </a:rPr>
                        <a:t>The Porter answers the door of the castle to</a:t>
                      </a:r>
                      <a:r>
                        <a:rPr lang="en-GB" sz="1200" b="0" baseline="0" dirty="0">
                          <a:solidFill>
                            <a:schemeClr val="tx1"/>
                          </a:solidFill>
                          <a:latin typeface="Arial" panose="020B0604020202020204" pitchFamily="34" charset="0"/>
                          <a:cs typeface="Arial" panose="020B0604020202020204" pitchFamily="34" charset="0"/>
                        </a:rPr>
                        <a:t> two men, </a:t>
                      </a:r>
                      <a:r>
                        <a:rPr lang="en-GB" sz="1200" b="0" dirty="0">
                          <a:solidFill>
                            <a:schemeClr val="tx1"/>
                          </a:solidFill>
                          <a:latin typeface="Arial" panose="020B0604020202020204" pitchFamily="34" charset="0"/>
                          <a:cs typeface="Arial" panose="020B0604020202020204" pitchFamily="34" charset="0"/>
                        </a:rPr>
                        <a:t>Macduff and Lennox, who have come to meet with Duncan. Macduff remarks that the household must have gone to bed very late to sleep in so long. Macbeth shows Macduff to Duncan’s chambers, where he uncovers the horrible murder.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r>
                        <a:rPr lang="en-GB" sz="1200" dirty="0">
                          <a:latin typeface="Arial" panose="020B0604020202020204" pitchFamily="34" charset="0"/>
                          <a:cs typeface="Arial" panose="020B0604020202020204" pitchFamily="34" charset="0"/>
                        </a:rPr>
                        <a:t>They sound alarms which wake all the sleeping thanes and Lady Macbeth. Lennox tells Duncan’s sons that their father has been murdered by his guards, and Macbeth explains that he killed the guards out of ‘fury’.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514222">
                <a:tc>
                  <a:txBody>
                    <a:bodyPr/>
                    <a:lstStyle/>
                    <a:p>
                      <a:r>
                        <a:rPr lang="en-GB" sz="1200" b="0" dirty="0">
                          <a:latin typeface="Arial" panose="020B0604020202020204" pitchFamily="34" charset="0"/>
                          <a:cs typeface="Arial" panose="020B0604020202020204" pitchFamily="34" charset="0"/>
                        </a:rPr>
                        <a:t>Macduff questions why Macbeth did this. While Macbeth tries to explain his reasons, Lady Macbeth faints. Led by Banquo, the lords swear to investigate the murder. Fearing for their lives, Malcolm decides to go to England and </a:t>
                      </a:r>
                      <a:r>
                        <a:rPr lang="en-GB" sz="1200" b="0" dirty="0" err="1">
                          <a:latin typeface="Arial" panose="020B0604020202020204" pitchFamily="34" charset="0"/>
                          <a:cs typeface="Arial" panose="020B0604020202020204" pitchFamily="34" charset="0"/>
                        </a:rPr>
                        <a:t>Donalbain</a:t>
                      </a:r>
                      <a:r>
                        <a:rPr lang="en-GB" sz="1200" b="0" dirty="0">
                          <a:latin typeface="Arial" panose="020B0604020202020204" pitchFamily="34" charset="0"/>
                          <a:cs typeface="Arial" panose="020B0604020202020204" pitchFamily="34" charset="0"/>
                        </a:rPr>
                        <a:t> decides to go to Ireland.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67551">
                <a:tc>
                  <a:txBody>
                    <a:bodyPr/>
                    <a:lstStyle/>
                    <a:p>
                      <a:r>
                        <a:rPr lang="en-GB" sz="1200" b="0" dirty="0">
                          <a:latin typeface="Arial" panose="020B0604020202020204" pitchFamily="34" charset="0"/>
                          <a:cs typeface="Arial" panose="020B0604020202020204" pitchFamily="34" charset="0"/>
                        </a:rPr>
                        <a:t>Ross talks about a series of unnatural things that have been happening, including how the horses have ‘turned wild in nature’ and begun to eat each other, and it's dark in the day time. </a:t>
                      </a:r>
                      <a:endParaRPr lang="en-US" sz="1200" b="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667551">
                <a:tc>
                  <a:txBody>
                    <a:bodyPr/>
                    <a:lstStyle/>
                    <a:p>
                      <a:r>
                        <a:rPr lang="en-GB" sz="1200" dirty="0">
                          <a:latin typeface="Arial" panose="020B0604020202020204" pitchFamily="34" charset="0"/>
                          <a:cs typeface="Arial" panose="020B0604020202020204" pitchFamily="34" charset="0"/>
                        </a:rPr>
                        <a:t>Macduff arrives and tells Ross that he believes that the guards who murdered Duncan were bribed by Malcolm and </a:t>
                      </a:r>
                      <a:r>
                        <a:rPr lang="en-GB" sz="1200" dirty="0" err="1">
                          <a:latin typeface="Arial" panose="020B0604020202020204" pitchFamily="34" charset="0"/>
                          <a:cs typeface="Arial" panose="020B0604020202020204" pitchFamily="34" charset="0"/>
                        </a:rPr>
                        <a:t>Donalbain</a:t>
                      </a:r>
                      <a:r>
                        <a:rPr lang="en-GB" sz="1200" dirty="0">
                          <a:latin typeface="Arial" panose="020B0604020202020204" pitchFamily="34" charset="0"/>
                          <a:cs typeface="Arial" panose="020B0604020202020204" pitchFamily="34" charset="0"/>
                        </a:rPr>
                        <a:t>, which is why the two sons have fled the country. Ross reports that Macbeth has been named king and he plans to go to Scone for his coronation but Macduff heads home to Fife instead.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48664075"/>
                  </a:ext>
                </a:extLst>
              </a:tr>
            </a:tbl>
          </a:graphicData>
        </a:graphic>
      </p:graphicFrame>
      <p:sp>
        <p:nvSpPr>
          <p:cNvPr id="8" name="TextBox 7">
            <a:extLst>
              <a:ext uri="{FF2B5EF4-FFF2-40B4-BE49-F238E27FC236}">
                <a16:creationId xmlns:a16="http://schemas.microsoft.com/office/drawing/2014/main" id="{0ECE5649-FEFE-3847-A3E0-3EE5EC12414C}"/>
              </a:ext>
            </a:extLst>
          </p:cNvPr>
          <p:cNvSpPr txBox="1"/>
          <p:nvPr/>
        </p:nvSpPr>
        <p:spPr>
          <a:xfrm>
            <a:off x="2350498" y="6222907"/>
            <a:ext cx="4051300" cy="1569660"/>
          </a:xfrm>
          <a:prstGeom prst="rect">
            <a:avLst/>
          </a:prstGeom>
          <a:noFill/>
          <a:ln w="25400">
            <a:solidFill>
              <a:schemeClr val="accent1"/>
            </a:solidFill>
            <a:prstDash val="dash"/>
          </a:ln>
        </p:spPr>
        <p:txBody>
          <a:bodyPr wrap="square" rtlCol="0">
            <a:spAutoFit/>
          </a:bodyPr>
          <a:lstStyle/>
          <a:p>
            <a:pPr fontAlgn="base"/>
            <a:r>
              <a:rPr lang="en-GB" sz="1200" b="1" dirty="0">
                <a:latin typeface="Arial" panose="020B0604020202020204" pitchFamily="34" charset="0"/>
                <a:cs typeface="Arial" panose="020B0604020202020204" pitchFamily="34" charset="0"/>
              </a:rPr>
              <a:t>ROSS</a:t>
            </a:r>
          </a:p>
          <a:p>
            <a:pPr fontAlgn="base"/>
            <a:r>
              <a:rPr lang="en-GB" sz="1200" dirty="0">
                <a:latin typeface="Arial" panose="020B0604020202020204" pitchFamily="34" charset="0"/>
                <a:cs typeface="Arial" panose="020B0604020202020204" pitchFamily="34" charset="0"/>
              </a:rPr>
              <a:t>Ha, good father,</a:t>
            </a:r>
          </a:p>
          <a:p>
            <a:pPr fontAlgn="base"/>
            <a:r>
              <a:rPr lang="en-GB" sz="1200" dirty="0">
                <a:latin typeface="Arial" panose="020B0604020202020204" pitchFamily="34" charset="0"/>
                <a:cs typeface="Arial" panose="020B0604020202020204" pitchFamily="34" charset="0"/>
              </a:rPr>
              <a:t>Thou </a:t>
            </a:r>
            <a:r>
              <a:rPr lang="en-GB" sz="1200" dirty="0" err="1">
                <a:latin typeface="Arial" panose="020B0604020202020204" pitchFamily="34" charset="0"/>
                <a:cs typeface="Arial" panose="020B0604020202020204" pitchFamily="34" charset="0"/>
              </a:rPr>
              <a:t>seest</a:t>
            </a:r>
            <a:r>
              <a:rPr lang="en-GB" sz="1200" dirty="0">
                <a:latin typeface="Arial" panose="020B0604020202020204" pitchFamily="34" charset="0"/>
                <a:cs typeface="Arial" panose="020B0604020202020204" pitchFamily="34" charset="0"/>
              </a:rPr>
              <a:t> the heavens, as troubled with man’s act,</a:t>
            </a:r>
          </a:p>
          <a:p>
            <a:pPr fontAlgn="base"/>
            <a:r>
              <a:rPr lang="en-GB" sz="1200" dirty="0">
                <a:latin typeface="Arial" panose="020B0604020202020204" pitchFamily="34" charset="0"/>
                <a:cs typeface="Arial" panose="020B0604020202020204" pitchFamily="34" charset="0"/>
              </a:rPr>
              <a:t>Threatens his bloody stage. By </a:t>
            </a:r>
            <a:r>
              <a:rPr lang="en-GB" sz="1200" dirty="0" err="1">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clock ’tis day,</a:t>
            </a:r>
          </a:p>
          <a:p>
            <a:pPr fontAlgn="base"/>
            <a:r>
              <a:rPr lang="en-GB" sz="1200" dirty="0">
                <a:latin typeface="Arial" panose="020B0604020202020204" pitchFamily="34" charset="0"/>
                <a:cs typeface="Arial" panose="020B0604020202020204" pitchFamily="34" charset="0"/>
              </a:rPr>
              <a:t>And yet dark night strangles the travelling lamp.</a:t>
            </a:r>
          </a:p>
          <a:p>
            <a:pPr fontAlgn="base"/>
            <a:r>
              <a:rPr lang="en-GB" sz="1200" dirty="0">
                <a:latin typeface="Arial" panose="020B0604020202020204" pitchFamily="34" charset="0"/>
                <a:cs typeface="Arial" panose="020B0604020202020204" pitchFamily="34" charset="0"/>
              </a:rPr>
              <a:t>Is ’t night’s predominance or the day’s shame</a:t>
            </a:r>
          </a:p>
          <a:p>
            <a:pPr fontAlgn="base"/>
            <a:r>
              <a:rPr lang="en-GB" sz="1200" dirty="0">
                <a:latin typeface="Arial" panose="020B0604020202020204" pitchFamily="34" charset="0"/>
                <a:cs typeface="Arial" panose="020B0604020202020204" pitchFamily="34" charset="0"/>
              </a:rPr>
              <a:t>That darkness does the face of Earth entomb</a:t>
            </a:r>
          </a:p>
          <a:p>
            <a:pPr fontAlgn="base"/>
            <a:r>
              <a:rPr lang="en-GB" sz="1200" dirty="0">
                <a:latin typeface="Arial" panose="020B0604020202020204" pitchFamily="34" charset="0"/>
                <a:cs typeface="Arial" panose="020B0604020202020204" pitchFamily="34" charset="0"/>
              </a:rPr>
              <a:t>When living light should kiss it?</a:t>
            </a:r>
          </a:p>
        </p:txBody>
      </p:sp>
      <p:sp>
        <p:nvSpPr>
          <p:cNvPr id="10" name="TextBox 9">
            <a:extLst>
              <a:ext uri="{FF2B5EF4-FFF2-40B4-BE49-F238E27FC236}">
                <a16:creationId xmlns:a16="http://schemas.microsoft.com/office/drawing/2014/main" id="{1D154254-2B16-4B44-A8DB-80AACA825684}"/>
              </a:ext>
            </a:extLst>
          </p:cNvPr>
          <p:cNvSpPr txBox="1"/>
          <p:nvPr/>
        </p:nvSpPr>
        <p:spPr>
          <a:xfrm>
            <a:off x="345851" y="4925023"/>
            <a:ext cx="6114827" cy="830997"/>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Ross and an old man discuss the unnatural events that have taken place recently: days are as dark as nights, owls hunt falcons, and Duncan's horses have gone mad and eaten each other. This shift to darkness in the land symbolises the end of all that is good and the beginning of the Macbeth’s illegitimate reign.</a:t>
            </a:r>
            <a:endParaRPr lang="en-US" sz="12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A903F851-0A47-E24A-9E61-A937D53F5677}"/>
              </a:ext>
            </a:extLst>
          </p:cNvPr>
          <p:cNvSpPr txBox="1"/>
          <p:nvPr/>
        </p:nvSpPr>
        <p:spPr>
          <a:xfrm>
            <a:off x="245490" y="6061328"/>
            <a:ext cx="1739427" cy="2308324"/>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When Macduff enters, Ross asks whether the culprit has been discovered. Macduff tells him that the bodyguards killed the king. The hasty flight on the part of Malcolm and </a:t>
            </a:r>
            <a:r>
              <a:rPr lang="en-GB" sz="1200" dirty="0" err="1">
                <a:latin typeface="Arial" panose="020B0604020202020204" pitchFamily="34" charset="0"/>
                <a:cs typeface="Arial" panose="020B0604020202020204" pitchFamily="34" charset="0"/>
              </a:rPr>
              <a:t>Donalbain</a:t>
            </a:r>
            <a:r>
              <a:rPr lang="en-GB" sz="1200" dirty="0">
                <a:latin typeface="Arial" panose="020B0604020202020204" pitchFamily="34" charset="0"/>
                <a:cs typeface="Arial" panose="020B0604020202020204" pitchFamily="34" charset="0"/>
              </a:rPr>
              <a:t>, however, has also cast suspicion on the two sons as well.</a:t>
            </a:r>
            <a:endParaRPr lang="en-US"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F0E659EF-AB12-0746-84A7-8F454D0833CB}"/>
              </a:ext>
            </a:extLst>
          </p:cNvPr>
          <p:cNvSpPr txBox="1"/>
          <p:nvPr/>
        </p:nvSpPr>
        <p:spPr>
          <a:xfrm>
            <a:off x="463017" y="8382053"/>
            <a:ext cx="6080699" cy="830997"/>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 Ross comments that Macbeth will surely be named the next king, to which Macduff responds that he has already been named and has gone to Scone to be crowned. Ross leaves for Scone to see the coronation while Macduff does not want to and heads home to Fife</a:t>
            </a:r>
            <a:r>
              <a:rPr lang="en-US" sz="12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2141824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1594935055"/>
              </p:ext>
            </p:extLst>
          </p:nvPr>
        </p:nvGraphicFramePr>
        <p:xfrm>
          <a:off x="412750" y="1113181"/>
          <a:ext cx="6074964" cy="7951308"/>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02611">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970923">
                <a:tc>
                  <a:txBody>
                    <a:bodyPr/>
                    <a:lstStyle/>
                    <a:p>
                      <a:r>
                        <a:rPr lang="en-US" sz="1200" dirty="0">
                          <a:latin typeface="Arial" panose="020B0604020202020204" pitchFamily="34" charset="0"/>
                          <a:cs typeface="Arial" panose="020B0604020202020204" pitchFamily="34" charset="0"/>
                        </a:rPr>
                        <a:t>Who answers the door of the castle</a:t>
                      </a:r>
                      <a:r>
                        <a:rPr lang="en-US" sz="1200" baseline="0" dirty="0">
                          <a:latin typeface="Arial" panose="020B0604020202020204" pitchFamily="34" charset="0"/>
                          <a:cs typeface="Arial" panose="020B0604020202020204" pitchFamily="34" charset="0"/>
                        </a:rPr>
                        <a:t> and who enters?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755163">
                <a:tc>
                  <a:txBody>
                    <a:bodyPr/>
                    <a:lstStyle/>
                    <a:p>
                      <a:r>
                        <a:rPr lang="en-US" sz="1200" dirty="0">
                          <a:latin typeface="Arial" panose="020B0604020202020204" pitchFamily="34" charset="0"/>
                          <a:cs typeface="Arial" panose="020B0604020202020204" pitchFamily="34" charset="0"/>
                        </a:rPr>
                        <a:t>Macbeth</a:t>
                      </a:r>
                      <a:r>
                        <a:rPr lang="en-US" sz="1200" baseline="0" dirty="0">
                          <a:latin typeface="Arial" panose="020B0604020202020204" pitchFamily="34" charset="0"/>
                          <a:cs typeface="Arial" panose="020B0604020202020204" pitchFamily="34" charset="0"/>
                        </a:rPr>
                        <a:t> murders the king’s guards, what is his explanation for why?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755163">
                <a:tc>
                  <a:txBody>
                    <a:bodyPr/>
                    <a:lstStyle/>
                    <a:p>
                      <a:r>
                        <a:rPr lang="en-US" sz="1200" dirty="0">
                          <a:latin typeface="Arial" panose="020B0604020202020204" pitchFamily="34" charset="0"/>
                          <a:cs typeface="Arial" panose="020B0604020202020204" pitchFamily="34" charset="0"/>
                        </a:rPr>
                        <a:t>How does Lady Macbeth</a:t>
                      </a:r>
                      <a:r>
                        <a:rPr lang="en-US" sz="1200" baseline="0" dirty="0">
                          <a:latin typeface="Arial" panose="020B0604020202020204" pitchFamily="34" charset="0"/>
                          <a:cs typeface="Arial" panose="020B0604020202020204" pitchFamily="34" charset="0"/>
                        </a:rPr>
                        <a:t> distract the attention from her husband?</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755163">
                <a:tc>
                  <a:txBody>
                    <a:bodyPr/>
                    <a:lstStyle/>
                    <a:p>
                      <a:r>
                        <a:rPr lang="en-US" sz="1200" dirty="0">
                          <a:latin typeface="Arial" panose="020B0604020202020204" pitchFamily="34" charset="0"/>
                          <a:cs typeface="Arial" panose="020B0604020202020204" pitchFamily="34" charset="0"/>
                        </a:rPr>
                        <a:t>How has Scotland changed after the</a:t>
                      </a:r>
                      <a:r>
                        <a:rPr lang="en-US" sz="1200" baseline="0" dirty="0">
                          <a:latin typeface="Arial" panose="020B0604020202020204" pitchFamily="34" charset="0"/>
                          <a:cs typeface="Arial" panose="020B0604020202020204" pitchFamily="34" charset="0"/>
                        </a:rPr>
                        <a:t> king’s murder?</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33485161"/>
                  </a:ext>
                </a:extLst>
              </a:tr>
              <a:tr h="552233">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186684">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strange things happen after the king’s death?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186684">
                <a:tc>
                  <a:txBody>
                    <a:bodyPr/>
                    <a:lstStyle/>
                    <a:p>
                      <a:r>
                        <a:rPr lang="en-US" sz="1200" dirty="0">
                          <a:latin typeface="Arial" panose="020B0604020202020204" pitchFamily="34" charset="0"/>
                          <a:cs typeface="Arial" panose="020B0604020202020204" pitchFamily="34" charset="0"/>
                        </a:rPr>
                        <a:t>What do these strange</a:t>
                      </a:r>
                      <a:r>
                        <a:rPr lang="en-US" sz="1200" baseline="0" dirty="0">
                          <a:latin typeface="Arial" panose="020B0604020202020204" pitchFamily="34" charset="0"/>
                          <a:cs typeface="Arial" panose="020B0604020202020204" pitchFamily="34" charset="0"/>
                        </a:rPr>
                        <a:t> things represent?</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186684">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Who is going to be named the next king? How do people seem to feel about</a:t>
                      </a:r>
                      <a:r>
                        <a:rPr lang="en-US" sz="1200" baseline="0" dirty="0">
                          <a:latin typeface="Arial" panose="020B0604020202020204" pitchFamily="34" charset="0"/>
                          <a:cs typeface="Arial" panose="020B0604020202020204" pitchFamily="34" charset="0"/>
                        </a:rPr>
                        <a:t> this?</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5237182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Act </a:t>
            </a:r>
            <a:r>
              <a:rPr lang="en-GB" altLang="en-US" sz="2000" dirty="0">
                <a:solidFill>
                  <a:srgbClr val="FFFFFF"/>
                </a:solidFill>
                <a:latin typeface="Arial Rounded MT Bold" panose="020F0704030504030204" pitchFamily="34" charset="0"/>
              </a:rPr>
              <a:t>Three</a:t>
            </a:r>
            <a:r>
              <a:rPr kumimoji="0" lang="en-GB" altLang="en-US" sz="2000" b="0" i="0" u="none" strike="noStrike" cap="none" normalizeH="0" baseline="0" dirty="0">
                <a:ln>
                  <a:noFill/>
                </a:ln>
                <a:solidFill>
                  <a:srgbClr val="FFFFFF"/>
                </a:solidFill>
                <a:effectLst/>
                <a:latin typeface="Arial Rounded MT Bold" panose="020F0704030504030204" pitchFamily="34" charset="0"/>
              </a:rPr>
              <a:t>:</a:t>
            </a:r>
            <a:r>
              <a:rPr kumimoji="0" lang="en-GB" altLang="en-US" sz="2000" b="0" i="0" u="none" strike="noStrike" cap="none" normalizeH="0" dirty="0">
                <a:ln>
                  <a:noFill/>
                </a:ln>
                <a:solidFill>
                  <a:srgbClr val="FFFFFF"/>
                </a:solidFill>
                <a:effectLst/>
                <a:latin typeface="Arial Rounded MT Bold" panose="020F0704030504030204" pitchFamily="34" charset="0"/>
              </a:rPr>
              <a:t> Th</a:t>
            </a:r>
            <a:r>
              <a:rPr lang="en-GB" altLang="en-US" sz="2000" dirty="0">
                <a:solidFill>
                  <a:srgbClr val="FFFFFF"/>
                </a:solidFill>
                <a:latin typeface="Arial Rounded MT Bold" panose="020F0704030504030204" pitchFamily="34" charset="0"/>
              </a:rPr>
              <a:t>e assassination of Banquo</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1877368160"/>
              </p:ext>
            </p:extLst>
          </p:nvPr>
        </p:nvGraphicFramePr>
        <p:xfrm>
          <a:off x="484258" y="996593"/>
          <a:ext cx="5908288" cy="3543300"/>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514222">
                <a:tc>
                  <a:txBody>
                    <a:bodyPr/>
                    <a:lstStyle/>
                    <a:p>
                      <a:r>
                        <a:rPr lang="en-GB" sz="1200" b="0" dirty="0">
                          <a:solidFill>
                            <a:schemeClr val="tx1"/>
                          </a:solidFill>
                          <a:latin typeface="Arial" panose="020B0604020202020204" pitchFamily="34" charset="0"/>
                          <a:cs typeface="Arial" panose="020B0604020202020204" pitchFamily="34" charset="0"/>
                        </a:rPr>
                        <a:t>Banquo suspects that Macbeth played ‘most foully’ to achieve the throne. Lady Macbeth and Macbeth invite Banquo to a ‘solemn supper’ that evening. Banquo and his son </a:t>
                      </a:r>
                      <a:r>
                        <a:rPr lang="en-GB" sz="1200" b="0" dirty="0" err="1">
                          <a:solidFill>
                            <a:schemeClr val="tx1"/>
                          </a:solidFill>
                          <a:latin typeface="Arial" panose="020B0604020202020204" pitchFamily="34" charset="0"/>
                          <a:cs typeface="Arial" panose="020B0604020202020204" pitchFamily="34" charset="0"/>
                        </a:rPr>
                        <a:t>Fleance</a:t>
                      </a:r>
                      <a:r>
                        <a:rPr lang="en-GB" sz="1200" b="0" dirty="0">
                          <a:solidFill>
                            <a:schemeClr val="tx1"/>
                          </a:solidFill>
                          <a:latin typeface="Arial" panose="020B0604020202020204" pitchFamily="34" charset="0"/>
                          <a:cs typeface="Arial" panose="020B0604020202020204" pitchFamily="34" charset="0"/>
                        </a:rPr>
                        <a:t> are going out riding that afternoon, but Banquo promises to return in time for the banquet.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514222">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Arial" panose="020B0604020202020204" pitchFamily="34" charset="0"/>
                          <a:cs typeface="Arial" panose="020B0604020202020204" pitchFamily="34" charset="0"/>
                        </a:rPr>
                        <a:t>Macbeth tells Banquo that he has heard that Malcolm and </a:t>
                      </a:r>
                      <a:r>
                        <a:rPr lang="en-GB" sz="1200" b="0" dirty="0" err="1">
                          <a:solidFill>
                            <a:schemeClr val="tx1"/>
                          </a:solidFill>
                          <a:latin typeface="Arial" panose="020B0604020202020204" pitchFamily="34" charset="0"/>
                          <a:cs typeface="Arial" panose="020B0604020202020204" pitchFamily="34" charset="0"/>
                        </a:rPr>
                        <a:t>Donalbain</a:t>
                      </a:r>
                      <a:r>
                        <a:rPr lang="en-GB" sz="1200" b="0" dirty="0">
                          <a:solidFill>
                            <a:schemeClr val="tx1"/>
                          </a:solidFill>
                          <a:latin typeface="Arial" panose="020B0604020202020204" pitchFamily="34" charset="0"/>
                          <a:cs typeface="Arial" panose="020B0604020202020204" pitchFamily="34" charset="0"/>
                        </a:rPr>
                        <a:t> are spreading terrible rumours. When Banquo goes, Macbeth delivers a soliloquy about his fears that Banquo’s children will become future kings. If true, his murderous deeds to seize the ‘barren sceptre’ will have been fruitless for his own family. He convinces two murderers to kill Banquo and his son </a:t>
                      </a:r>
                      <a:r>
                        <a:rPr lang="en-GB" sz="1200" b="0" dirty="0" err="1">
                          <a:solidFill>
                            <a:schemeClr val="tx1"/>
                          </a:solidFill>
                          <a:latin typeface="Arial" panose="020B0604020202020204" pitchFamily="34" charset="0"/>
                          <a:cs typeface="Arial" panose="020B0604020202020204" pitchFamily="34" charset="0"/>
                        </a:rPr>
                        <a:t>Fleance</a:t>
                      </a:r>
                      <a:r>
                        <a:rPr lang="en-GB" sz="1200" b="0" dirty="0">
                          <a:solidFill>
                            <a:schemeClr val="tx1"/>
                          </a:solidFill>
                          <a:latin typeface="Arial" panose="020B0604020202020204" pitchFamily="34" charset="0"/>
                          <a:cs typeface="Arial" panose="020B0604020202020204" pitchFamily="34" charset="0"/>
                        </a:rPr>
                        <a:t>.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514222">
                <a:tc>
                  <a:txBody>
                    <a:bodyPr/>
                    <a:lstStyle/>
                    <a:p>
                      <a:r>
                        <a:rPr lang="en-GB" sz="1350" u="none" strike="noStrike" kern="1200" dirty="0">
                          <a:solidFill>
                            <a:schemeClr val="dk1"/>
                          </a:solidFill>
                          <a:effectLst/>
                          <a:latin typeface="+mn-lt"/>
                          <a:ea typeface="+mn-ea"/>
                          <a:cs typeface="+mn-cs"/>
                        </a:rPr>
                        <a:t>Lady Macbeth is concerned about Macbeth’s misery. She advises him not to think on past deeds saying ‘what’s done is done’. Macbeth is plagued by fears about potential threats and ‘terrible dreams’. </a:t>
                      </a:r>
                      <a:endParaRPr lang="en-US" sz="1200" b="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67551">
                <a:tc>
                  <a:txBody>
                    <a:bodyPr/>
                    <a:lstStyle/>
                    <a:p>
                      <a:r>
                        <a:rPr lang="en-GB" sz="1200" b="0" dirty="0">
                          <a:latin typeface="Arial" panose="020B0604020202020204" pitchFamily="34" charset="0"/>
                          <a:cs typeface="Arial" panose="020B0604020202020204" pitchFamily="34" charset="0"/>
                        </a:rPr>
                        <a:t>He envies Duncan who ‘sleeps well’ in his grave. Lady Macbeth encourages Macbeth to put on a brave face for his guests that evening. He tells his wife that his mind is ‘full of scorpions’ with fears about Banquo and </a:t>
                      </a:r>
                      <a:r>
                        <a:rPr lang="en-GB" sz="1200" b="0" dirty="0" err="1">
                          <a:latin typeface="Arial" panose="020B0604020202020204" pitchFamily="34" charset="0"/>
                          <a:cs typeface="Arial" panose="020B0604020202020204" pitchFamily="34" charset="0"/>
                        </a:rPr>
                        <a:t>Fleance</a:t>
                      </a:r>
                      <a:r>
                        <a:rPr lang="en-GB" sz="1200" b="0" dirty="0">
                          <a:latin typeface="Arial" panose="020B0604020202020204" pitchFamily="34" charset="0"/>
                          <a:cs typeface="Arial" panose="020B0604020202020204" pitchFamily="34" charset="0"/>
                        </a:rPr>
                        <a:t>. He will not tell her what he has done but asks the ‘</a:t>
                      </a:r>
                      <a:r>
                        <a:rPr lang="en-GB" sz="1200" b="0" dirty="0" err="1">
                          <a:latin typeface="Arial" panose="020B0604020202020204" pitchFamily="34" charset="0"/>
                          <a:cs typeface="Arial" panose="020B0604020202020204" pitchFamily="34" charset="0"/>
                        </a:rPr>
                        <a:t>seeling</a:t>
                      </a:r>
                      <a:r>
                        <a:rPr lang="en-GB" sz="1200" b="0" dirty="0">
                          <a:latin typeface="Arial" panose="020B0604020202020204" pitchFamily="34" charset="0"/>
                          <a:cs typeface="Arial" panose="020B0604020202020204" pitchFamily="34" charset="0"/>
                        </a:rPr>
                        <a:t> night’ to disguise his deeds. </a:t>
                      </a:r>
                    </a:p>
                    <a:p>
                      <a:endParaRPr lang="en-US" sz="1200" b="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324299840"/>
                  </a:ext>
                </a:extLst>
              </a:tr>
            </a:tbl>
          </a:graphicData>
        </a:graphic>
      </p:graphicFrame>
      <p:sp>
        <p:nvSpPr>
          <p:cNvPr id="4" name="TextBox 3">
            <a:extLst>
              <a:ext uri="{FF2B5EF4-FFF2-40B4-BE49-F238E27FC236}">
                <a16:creationId xmlns:a16="http://schemas.microsoft.com/office/drawing/2014/main" id="{5E9ED6B5-DDA4-584C-9A4A-B0B7D4FEB2D9}"/>
              </a:ext>
            </a:extLst>
          </p:cNvPr>
          <p:cNvSpPr txBox="1"/>
          <p:nvPr/>
        </p:nvSpPr>
        <p:spPr>
          <a:xfrm>
            <a:off x="2186633" y="8136845"/>
            <a:ext cx="4657513" cy="1015663"/>
          </a:xfrm>
          <a:prstGeom prst="rect">
            <a:avLst/>
          </a:prstGeom>
          <a:solidFill>
            <a:srgbClr val="FFC000"/>
          </a:solidFill>
        </p:spPr>
        <p:txBody>
          <a:bodyPr wrap="square" rtlCol="0">
            <a:spAutoFit/>
          </a:bodyPr>
          <a:lstStyle/>
          <a:p>
            <a:r>
              <a:rPr lang="en-US" sz="1200" dirty="0">
                <a:latin typeface="Arial" panose="020B0604020202020204" pitchFamily="34" charset="0"/>
                <a:cs typeface="Arial" panose="020B0604020202020204" pitchFamily="34" charset="0"/>
              </a:rPr>
              <a:t>The killing of the king and now the swift killing of his best friend most effectively shows Macbeth’s hamartia (meaning his ‘fatal flaw’) which is his ambition</a:t>
            </a:r>
            <a:r>
              <a:rPr lang="en-GB" sz="1200" dirty="0">
                <a:latin typeface="Arial" panose="020B0604020202020204" pitchFamily="34" charset="0"/>
                <a:cs typeface="Arial" panose="020B0604020202020204" pitchFamily="34" charset="0"/>
              </a:rPr>
              <a:t>. He suffers from the flaw of wanting too much and does awful things to get it. This leads to his progressive corruption and the downfall of his character.</a:t>
            </a:r>
            <a:endParaRPr lang="en-US" sz="12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8C25C9F8-3421-FB4A-8161-70988AFFA9A9}"/>
              </a:ext>
            </a:extLst>
          </p:cNvPr>
          <p:cNvSpPr txBox="1"/>
          <p:nvPr/>
        </p:nvSpPr>
        <p:spPr>
          <a:xfrm>
            <a:off x="101973" y="6907021"/>
            <a:ext cx="1973824" cy="1938992"/>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The murderers then attack Banquo and </a:t>
            </a:r>
            <a:r>
              <a:rPr lang="en-GB" sz="1200" dirty="0" err="1">
                <a:latin typeface="Arial" panose="020B0604020202020204" pitchFamily="34" charset="0"/>
                <a:cs typeface="Arial" panose="020B0604020202020204" pitchFamily="34" charset="0"/>
              </a:rPr>
              <a:t>Fleance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Fleance</a:t>
            </a:r>
            <a:r>
              <a:rPr lang="en-GB" sz="1200" dirty="0">
                <a:latin typeface="Arial" panose="020B0604020202020204" pitchFamily="34" charset="0"/>
                <a:cs typeface="Arial" panose="020B0604020202020204" pitchFamily="34" charset="0"/>
              </a:rPr>
              <a:t> manages to escape and Banquo shouts after him, ‘Thou </a:t>
            </a:r>
            <a:r>
              <a:rPr lang="en-GB" sz="1200" dirty="0" err="1">
                <a:latin typeface="Arial" panose="020B0604020202020204" pitchFamily="34" charset="0"/>
                <a:cs typeface="Arial" panose="020B0604020202020204" pitchFamily="34" charset="0"/>
              </a:rPr>
              <a:t>mayst</a:t>
            </a:r>
            <a:r>
              <a:rPr lang="en-GB" sz="1200" dirty="0">
                <a:latin typeface="Arial" panose="020B0604020202020204" pitchFamily="34" charset="0"/>
                <a:cs typeface="Arial" panose="020B0604020202020204" pitchFamily="34" charset="0"/>
              </a:rPr>
              <a:t> revenge!’ and Banquo is killed. The murderers decide to return to the castle and tell Macbeth. </a:t>
            </a:r>
            <a:endParaRPr lang="en-US" sz="1200"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5389" y="4831275"/>
            <a:ext cx="2131125" cy="3014188"/>
          </a:xfrm>
          <a:prstGeom prst="rect">
            <a:avLst/>
          </a:prstGeom>
        </p:spPr>
      </p:pic>
      <p:sp>
        <p:nvSpPr>
          <p:cNvPr id="10" name="Right Arrow 9"/>
          <p:cNvSpPr/>
          <p:nvPr/>
        </p:nvSpPr>
        <p:spPr>
          <a:xfrm rot="17335381">
            <a:off x="5724175" y="7884346"/>
            <a:ext cx="401052" cy="213616"/>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Arial" panose="020B0604020202020204" pitchFamily="34" charset="0"/>
              <a:cs typeface="Arial" panose="020B0604020202020204" pitchFamily="34" charset="0"/>
            </a:endParaRPr>
          </a:p>
        </p:txBody>
      </p:sp>
      <p:pic>
        <p:nvPicPr>
          <p:cNvPr id="1026" name="Picture 2" descr="Macbeth - Act 3: act 3, book reports, en, language arts, macbeth ...">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9150" y="4680412"/>
            <a:ext cx="3094965" cy="2080918"/>
          </a:xfrm>
          <a:prstGeom prst="rect">
            <a:avLst/>
          </a:prstGeom>
          <a:noFill/>
          <a:extLst>
            <a:ext uri="{909E8E84-426E-40DD-AFC4-6F175D3DCCD1}">
              <a14:hiddenFill xmlns:a14="http://schemas.microsoft.com/office/drawing/2010/main">
                <a:solidFill>
                  <a:srgbClr val="FFFFFF"/>
                </a:solidFill>
              </a14:hiddenFill>
            </a:ext>
          </a:extLst>
        </p:spPr>
      </p:pic>
      <p:sp>
        <p:nvSpPr>
          <p:cNvPr id="14" name="Right Arrow 13"/>
          <p:cNvSpPr/>
          <p:nvPr/>
        </p:nvSpPr>
        <p:spPr>
          <a:xfrm rot="17335381">
            <a:off x="1930689" y="6878848"/>
            <a:ext cx="401052" cy="213616"/>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765530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462305016"/>
              </p:ext>
            </p:extLst>
          </p:nvPr>
        </p:nvGraphicFramePr>
        <p:xfrm>
          <a:off x="431800" y="1053547"/>
          <a:ext cx="6074964" cy="8090452"/>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13157">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987914">
                <a:tc>
                  <a:txBody>
                    <a:bodyPr/>
                    <a:lstStyle/>
                    <a:p>
                      <a:r>
                        <a:rPr lang="en-US" sz="1200" dirty="0">
                          <a:latin typeface="Arial" panose="020B0604020202020204" pitchFamily="34" charset="0"/>
                          <a:cs typeface="Arial" panose="020B0604020202020204" pitchFamily="34" charset="0"/>
                        </a:rPr>
                        <a:t>What does Banquo suspect about</a:t>
                      </a:r>
                      <a:r>
                        <a:rPr lang="en-US" sz="1200" baseline="0" dirty="0">
                          <a:latin typeface="Arial" panose="020B0604020202020204" pitchFamily="34" charset="0"/>
                          <a:cs typeface="Arial" panose="020B0604020202020204" pitchFamily="34" charset="0"/>
                        </a:rPr>
                        <a:t> Macbeth?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768377">
                <a:tc>
                  <a:txBody>
                    <a:bodyPr/>
                    <a:lstStyle/>
                    <a:p>
                      <a:r>
                        <a:rPr lang="en-US" sz="1200" dirty="0">
                          <a:latin typeface="Arial" panose="020B0604020202020204" pitchFamily="34" charset="0"/>
                          <a:cs typeface="Arial" panose="020B0604020202020204" pitchFamily="34" charset="0"/>
                        </a:rPr>
                        <a:t>What does Macbeth say he fears in his soliloquy?</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768377">
                <a:tc>
                  <a:txBody>
                    <a:bodyPr/>
                    <a:lstStyle/>
                    <a:p>
                      <a:r>
                        <a:rPr lang="en-US" sz="1200" dirty="0">
                          <a:latin typeface="Arial" panose="020B0604020202020204" pitchFamily="34" charset="0"/>
                          <a:cs typeface="Arial" panose="020B0604020202020204" pitchFamily="34" charset="0"/>
                        </a:rPr>
                        <a:t>What does Lady Macbeth</a:t>
                      </a:r>
                      <a:r>
                        <a:rPr lang="en-US" sz="1200" baseline="0" dirty="0">
                          <a:latin typeface="Arial" panose="020B0604020202020204" pitchFamily="34" charset="0"/>
                          <a:cs typeface="Arial" panose="020B0604020202020204" pitchFamily="34" charset="0"/>
                        </a:rPr>
                        <a:t> advise to her husband?</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768377">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does Macbeth feel about their murder of the king?</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33485161"/>
                  </a:ext>
                </a:extLst>
              </a:tr>
              <a:tr h="561897">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207451">
                <a:tc>
                  <a:txBody>
                    <a:bodyPr/>
                    <a:lstStyle/>
                    <a:p>
                      <a:r>
                        <a:rPr lang="en-US" sz="1200" dirty="0">
                          <a:latin typeface="Arial" panose="020B0604020202020204" pitchFamily="34" charset="0"/>
                          <a:cs typeface="Arial" panose="020B0604020202020204" pitchFamily="34" charset="0"/>
                        </a:rPr>
                        <a:t>Why does Macbeth envy King Duncan? How do you know</a:t>
                      </a:r>
                      <a:r>
                        <a:rPr lang="en-US" sz="1200" baseline="0" dirty="0">
                          <a:latin typeface="Arial" panose="020B0604020202020204" pitchFamily="34" charset="0"/>
                          <a:cs typeface="Arial" panose="020B0604020202020204" pitchFamily="34" charset="0"/>
                        </a:rPr>
                        <a:t> this?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207451">
                <a:tc>
                  <a:txBody>
                    <a:bodyPr/>
                    <a:lstStyle/>
                    <a:p>
                      <a:r>
                        <a:rPr lang="en-US" sz="1200" dirty="0">
                          <a:latin typeface="Arial" panose="020B0604020202020204" pitchFamily="34" charset="0"/>
                          <a:cs typeface="Arial" panose="020B0604020202020204" pitchFamily="34" charset="0"/>
                        </a:rPr>
                        <a:t>Why did Macbeth have Banquo</a:t>
                      </a:r>
                      <a:r>
                        <a:rPr lang="en-US" sz="1200" baseline="0" dirty="0">
                          <a:latin typeface="Arial" panose="020B0604020202020204" pitchFamily="34" charset="0"/>
                          <a:cs typeface="Arial" panose="020B0604020202020204" pitchFamily="34" charset="0"/>
                        </a:rPr>
                        <a:t> assassinated? Do you think he wanted to?</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207451">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What is Macbeth’s fatal flaw</a:t>
                      </a:r>
                      <a:r>
                        <a:rPr lang="en-US" sz="1200" baseline="0" dirty="0">
                          <a:latin typeface="Arial" panose="020B0604020202020204" pitchFamily="34" charset="0"/>
                          <a:cs typeface="Arial" panose="020B0604020202020204" pitchFamily="34" charset="0"/>
                        </a:rPr>
                        <a:t> and how is it affecting his conscience?</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6873069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Act Three: Banquo’s ghost </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1738045295"/>
              </p:ext>
            </p:extLst>
          </p:nvPr>
        </p:nvGraphicFramePr>
        <p:xfrm>
          <a:off x="484258" y="996593"/>
          <a:ext cx="5908288" cy="4590667"/>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429210">
                <a:tc>
                  <a:txBody>
                    <a:bodyPr/>
                    <a:lstStyle/>
                    <a:p>
                      <a:r>
                        <a:rPr lang="en-GB" sz="1200" b="0" dirty="0">
                          <a:solidFill>
                            <a:schemeClr val="tx1"/>
                          </a:solidFill>
                          <a:latin typeface="Arial" panose="020B0604020202020204" pitchFamily="34" charset="0"/>
                          <a:cs typeface="Arial" panose="020B0604020202020204" pitchFamily="34" charset="0"/>
                        </a:rPr>
                        <a:t>Guests arrive for the banquet. Macbeth sees one of the murderers arrive with blood on his face and is pleased to hear that Banquo is dead in a ditch ‘with twenty trenched gashes on his head’. He is disappointed that the ‘worm’ </a:t>
                      </a:r>
                      <a:r>
                        <a:rPr lang="en-GB" sz="1200" b="0" dirty="0" err="1">
                          <a:solidFill>
                            <a:schemeClr val="tx1"/>
                          </a:solidFill>
                          <a:latin typeface="Arial" panose="020B0604020202020204" pitchFamily="34" charset="0"/>
                          <a:cs typeface="Arial" panose="020B0604020202020204" pitchFamily="34" charset="0"/>
                        </a:rPr>
                        <a:t>Fleance</a:t>
                      </a:r>
                      <a:r>
                        <a:rPr lang="en-GB" sz="1200" b="0" dirty="0">
                          <a:solidFill>
                            <a:schemeClr val="tx1"/>
                          </a:solidFill>
                          <a:latin typeface="Arial" panose="020B0604020202020204" pitchFamily="34" charset="0"/>
                          <a:cs typeface="Arial" panose="020B0604020202020204" pitchFamily="34" charset="0"/>
                        </a:rPr>
                        <a:t> escaped but he reassures himself that there is no immediate threat because </a:t>
                      </a:r>
                      <a:r>
                        <a:rPr lang="en-GB" sz="1200" b="0" dirty="0" err="1">
                          <a:solidFill>
                            <a:schemeClr val="tx1"/>
                          </a:solidFill>
                          <a:latin typeface="Arial" panose="020B0604020202020204" pitchFamily="34" charset="0"/>
                          <a:cs typeface="Arial" panose="020B0604020202020204" pitchFamily="34" charset="0"/>
                        </a:rPr>
                        <a:t>Fleance</a:t>
                      </a:r>
                      <a:r>
                        <a:rPr lang="en-GB" sz="1200" b="0" dirty="0">
                          <a:solidFill>
                            <a:schemeClr val="tx1"/>
                          </a:solidFill>
                          <a:latin typeface="Arial" panose="020B0604020202020204" pitchFamily="34" charset="0"/>
                          <a:cs typeface="Arial" panose="020B0604020202020204" pitchFamily="34" charset="0"/>
                        </a:rPr>
                        <a:t> is so young.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600895">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As the banquet begins, the ghost of Banquo sits in Macbeth’s place at the table. Macbeth is visibly shaken but Lady Macbeth calms the guests by saying that it is a momentary fit. Lady Macbeth criticises Macbeth for his ‘flaws and starts’ when he is only looking at a ‘stool’. </a:t>
                      </a:r>
                      <a:endParaRPr lang="en-US" sz="1200" b="1"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600895">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ghost then goes away but, as Macbeth makes a toast to ‘our dear friend Banquo’, it reappears and he cries out at the ghost saying ‘Hence, horrible shadow!’. It vanishes again but Lady Macbeth says he has ‘displaced the mirth’ and tells the guests to leave. </a:t>
                      </a: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502721">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Alone, Macbeth and Lady Macbeth discuss how Macduff declined their invitation and did not come to the banquet. Macbeth decides that he will visit the witches again the next day. Lady Macbeth says he lacks ‘the season of all nature, sleep’ but Macbeth says there is no turning back now; they are ‘yet but young in deed’. </a:t>
                      </a: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324299840"/>
                  </a:ext>
                </a:extLst>
              </a:tr>
              <a:tr h="1115947">
                <a:tc>
                  <a:txBody>
                    <a:bodyPr/>
                    <a:lstStyle/>
                    <a:p>
                      <a:r>
                        <a:rPr lang="en-GB" sz="1200" dirty="0">
                          <a:latin typeface="Arial" panose="020B0604020202020204" pitchFamily="34" charset="0"/>
                          <a:cs typeface="Arial" panose="020B0604020202020204" pitchFamily="34" charset="0"/>
                        </a:rPr>
                        <a:t>The appearance of Banquo's ghost reminds us that Macbeth, despite his absolute power, isn't enjoying life as king of Scotland. A basically decent man brought low by overwhelming ambition, Macbeth still has enough of a conscience to be tormented by his guilty actions.</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648664075"/>
                  </a:ext>
                </a:extLst>
              </a:tr>
            </a:tbl>
          </a:graphicData>
        </a:graphic>
      </p:graphicFrame>
      <p:sp>
        <p:nvSpPr>
          <p:cNvPr id="8" name="TextBox 7">
            <a:extLst>
              <a:ext uri="{FF2B5EF4-FFF2-40B4-BE49-F238E27FC236}">
                <a16:creationId xmlns:a16="http://schemas.microsoft.com/office/drawing/2014/main" id="{0ECE5649-FEFE-3847-A3E0-3EE5EC12414C}"/>
              </a:ext>
            </a:extLst>
          </p:cNvPr>
          <p:cNvSpPr txBox="1"/>
          <p:nvPr/>
        </p:nvSpPr>
        <p:spPr>
          <a:xfrm>
            <a:off x="2682752" y="5961151"/>
            <a:ext cx="4022848" cy="3416320"/>
          </a:xfrm>
          <a:prstGeom prst="rect">
            <a:avLst/>
          </a:prstGeom>
          <a:noFill/>
          <a:ln w="25400">
            <a:solidFill>
              <a:schemeClr val="accent1"/>
            </a:solidFill>
            <a:prstDash val="dash"/>
          </a:ln>
        </p:spPr>
        <p:txBody>
          <a:bodyPr wrap="square" rtlCol="0">
            <a:spAutoFit/>
          </a:bodyPr>
          <a:lstStyle/>
          <a:p>
            <a:pPr fontAlgn="base"/>
            <a:r>
              <a:rPr lang="en-GB" sz="1200" b="1" dirty="0">
                <a:latin typeface="Arial" panose="020B0604020202020204" pitchFamily="34" charset="0"/>
                <a:cs typeface="Arial" panose="020B0604020202020204" pitchFamily="34" charset="0"/>
              </a:rPr>
              <a:t>MACBETH</a:t>
            </a:r>
          </a:p>
          <a:p>
            <a:pPr fontAlgn="base"/>
            <a:r>
              <a:rPr lang="en-GB" sz="1200" i="1" dirty="0">
                <a:latin typeface="Arial" panose="020B0604020202020204" pitchFamily="34" charset="0"/>
                <a:cs typeface="Arial" panose="020B0604020202020204" pitchFamily="34" charset="0"/>
              </a:rPr>
              <a:t>(to</a:t>
            </a:r>
            <a:r>
              <a:rPr lang="en-GB" sz="1200" dirty="0">
                <a:latin typeface="Arial" panose="020B0604020202020204" pitchFamily="34" charset="0"/>
                <a:cs typeface="Arial" panose="020B0604020202020204" pitchFamily="34" charset="0"/>
              </a:rPr>
              <a:t> GHOST</a:t>
            </a:r>
            <a:r>
              <a:rPr lang="en-GB" sz="1200" i="1" dirty="0">
                <a:latin typeface="Arial" panose="020B0604020202020204" pitchFamily="34" charset="0"/>
                <a:cs typeface="Arial" panose="020B0604020202020204" pitchFamily="34" charset="0"/>
              </a:rPr>
              <a:t>)</a:t>
            </a:r>
            <a:r>
              <a:rPr lang="en-GB" sz="1200" dirty="0">
                <a:latin typeface="Arial" panose="020B0604020202020204" pitchFamily="34" charset="0"/>
                <a:cs typeface="Arial" panose="020B0604020202020204" pitchFamily="34" charset="0"/>
              </a:rPr>
              <a:t> Thou canst not say I did it. Never shake</a:t>
            </a:r>
          </a:p>
          <a:p>
            <a:pPr fontAlgn="base"/>
            <a:r>
              <a:rPr lang="en-GB" sz="1200" dirty="0">
                <a:latin typeface="Arial" panose="020B0604020202020204" pitchFamily="34" charset="0"/>
                <a:cs typeface="Arial" panose="020B0604020202020204" pitchFamily="34" charset="0"/>
              </a:rPr>
              <a:t>Thy gory locks at me.</a:t>
            </a:r>
          </a:p>
          <a:p>
            <a:pPr fontAlgn="base"/>
            <a:endParaRPr lang="en-GB" sz="1200" dirty="0">
              <a:latin typeface="Arial" panose="020B0604020202020204" pitchFamily="34" charset="0"/>
              <a:cs typeface="Arial" panose="020B0604020202020204" pitchFamily="34" charset="0"/>
            </a:endParaRPr>
          </a:p>
          <a:p>
            <a:pPr fontAlgn="base"/>
            <a:r>
              <a:rPr lang="en-GB" sz="1200" b="1" dirty="0">
                <a:latin typeface="Arial" panose="020B0604020202020204" pitchFamily="34" charset="0"/>
                <a:cs typeface="Arial" panose="020B0604020202020204" pitchFamily="34" charset="0"/>
              </a:rPr>
              <a:t>ROSS</a:t>
            </a:r>
          </a:p>
          <a:p>
            <a:pPr fontAlgn="base"/>
            <a:r>
              <a:rPr lang="en-GB" sz="1200" dirty="0">
                <a:latin typeface="Arial" panose="020B0604020202020204" pitchFamily="34" charset="0"/>
                <a:cs typeface="Arial" panose="020B0604020202020204" pitchFamily="34" charset="0"/>
              </a:rPr>
              <a:t>Gentlemen, rise. His highness is not well.</a:t>
            </a:r>
          </a:p>
          <a:p>
            <a:pPr fontAlgn="base"/>
            <a:endParaRPr lang="en-GB" sz="1200" dirty="0">
              <a:latin typeface="Arial" panose="020B0604020202020204" pitchFamily="34" charset="0"/>
              <a:cs typeface="Arial" panose="020B0604020202020204" pitchFamily="34" charset="0"/>
            </a:endParaRPr>
          </a:p>
          <a:p>
            <a:pPr fontAlgn="base"/>
            <a:r>
              <a:rPr lang="en-GB" sz="1200" b="1" dirty="0">
                <a:latin typeface="Arial" panose="020B0604020202020204" pitchFamily="34" charset="0"/>
                <a:cs typeface="Arial" panose="020B0604020202020204" pitchFamily="34" charset="0"/>
              </a:rPr>
              <a:t>ROSS</a:t>
            </a:r>
          </a:p>
          <a:p>
            <a:pPr fontAlgn="base"/>
            <a:r>
              <a:rPr lang="en-GB" sz="1200" dirty="0">
                <a:latin typeface="Arial" panose="020B0604020202020204" pitchFamily="34" charset="0"/>
                <a:cs typeface="Arial" panose="020B0604020202020204" pitchFamily="34" charset="0"/>
              </a:rPr>
              <a:t>Gentlemen, stand up. His highness is not well.</a:t>
            </a:r>
          </a:p>
          <a:p>
            <a:pPr fontAlgn="base"/>
            <a:endParaRPr lang="en-GB" sz="1200" dirty="0">
              <a:latin typeface="Arial" panose="020B0604020202020204" pitchFamily="34" charset="0"/>
              <a:cs typeface="Arial" panose="020B0604020202020204" pitchFamily="34" charset="0"/>
            </a:endParaRPr>
          </a:p>
          <a:p>
            <a:pPr fontAlgn="base"/>
            <a:r>
              <a:rPr lang="en-GB" sz="1200" b="1" dirty="0">
                <a:latin typeface="Arial" panose="020B0604020202020204" pitchFamily="34" charset="0"/>
                <a:cs typeface="Arial" panose="020B0604020202020204" pitchFamily="34" charset="0"/>
              </a:rPr>
              <a:t>LADY MACBETH</a:t>
            </a:r>
          </a:p>
          <a:p>
            <a:pPr fontAlgn="base"/>
            <a:r>
              <a:rPr lang="en-GB" sz="1200" dirty="0">
                <a:latin typeface="Arial" panose="020B0604020202020204" pitchFamily="34" charset="0"/>
                <a:cs typeface="Arial" panose="020B0604020202020204" pitchFamily="34" charset="0"/>
              </a:rPr>
              <a:t>Sit, worthy friends. My lord is often thus</a:t>
            </a:r>
          </a:p>
          <a:p>
            <a:pPr fontAlgn="base"/>
            <a:r>
              <a:rPr lang="en-GB" sz="1200" dirty="0">
                <a:latin typeface="Arial" panose="020B0604020202020204" pitchFamily="34" charset="0"/>
                <a:cs typeface="Arial" panose="020B0604020202020204" pitchFamily="34" charset="0"/>
              </a:rPr>
              <a:t>And hath been from his youth. Pray you, keep seat.</a:t>
            </a:r>
          </a:p>
          <a:p>
            <a:pPr fontAlgn="base"/>
            <a:r>
              <a:rPr lang="en-GB" sz="1200" dirty="0">
                <a:latin typeface="Arial" panose="020B0604020202020204" pitchFamily="34" charset="0"/>
                <a:cs typeface="Arial" panose="020B0604020202020204" pitchFamily="34" charset="0"/>
              </a:rPr>
              <a:t>The fit is momentary; upon a thought</a:t>
            </a:r>
          </a:p>
          <a:p>
            <a:pPr fontAlgn="base"/>
            <a:r>
              <a:rPr lang="en-GB" sz="1200" dirty="0">
                <a:latin typeface="Arial" panose="020B0604020202020204" pitchFamily="34" charset="0"/>
                <a:cs typeface="Arial" panose="020B0604020202020204" pitchFamily="34" charset="0"/>
              </a:rPr>
              <a:t>He will again be well. If much you note him,</a:t>
            </a:r>
          </a:p>
          <a:p>
            <a:pPr fontAlgn="base"/>
            <a:r>
              <a:rPr lang="en-GB" sz="1200" dirty="0">
                <a:latin typeface="Arial" panose="020B0604020202020204" pitchFamily="34" charset="0"/>
                <a:cs typeface="Arial" panose="020B0604020202020204" pitchFamily="34" charset="0"/>
              </a:rPr>
              <a:t>You shall offend him and extend his passion.</a:t>
            </a:r>
          </a:p>
          <a:p>
            <a:pPr fontAlgn="base"/>
            <a:r>
              <a:rPr lang="en-GB" sz="1200" dirty="0">
                <a:latin typeface="Arial" panose="020B0604020202020204" pitchFamily="34" charset="0"/>
                <a:cs typeface="Arial" panose="020B0604020202020204" pitchFamily="34" charset="0"/>
              </a:rPr>
              <a:t>Feed and regard him not. (aside to MACBETH) Are you a man?</a:t>
            </a:r>
          </a:p>
        </p:txBody>
      </p:sp>
      <p:sp>
        <p:nvSpPr>
          <p:cNvPr id="10" name="TextBox 9">
            <a:extLst>
              <a:ext uri="{FF2B5EF4-FFF2-40B4-BE49-F238E27FC236}">
                <a16:creationId xmlns:a16="http://schemas.microsoft.com/office/drawing/2014/main" id="{1D154254-2B16-4B44-A8DB-80AACA825684}"/>
              </a:ext>
            </a:extLst>
          </p:cNvPr>
          <p:cNvSpPr txBox="1"/>
          <p:nvPr/>
        </p:nvSpPr>
        <p:spPr>
          <a:xfrm>
            <a:off x="118130" y="5961151"/>
            <a:ext cx="2371070" cy="2677656"/>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Macbeth may have convinced himself that he can somehow hide from the terrible truth of his blood-stained dictatorship by retreating into the realm of the supernatural. But as the unwelcome arrival of Banquo's ghost demonstrates, that's nothing more than a delusion. Macbeth can run from his crimes, but he can't hide from them. Lady Macbeth has to attempt to cover for her husbands mania.</a:t>
            </a:r>
            <a:endParaRPr lang="en-US" sz="1200" dirty="0">
              <a:latin typeface="Arial" panose="020B0604020202020204" pitchFamily="34" charset="0"/>
              <a:cs typeface="Arial" panose="020B0604020202020204" pitchFamily="34" charset="0"/>
            </a:endParaRPr>
          </a:p>
        </p:txBody>
      </p:sp>
      <p:sp>
        <p:nvSpPr>
          <p:cNvPr id="13" name="Right Arrow 12"/>
          <p:cNvSpPr/>
          <p:nvPr/>
        </p:nvSpPr>
        <p:spPr>
          <a:xfrm rot="1163109">
            <a:off x="2257618" y="8531998"/>
            <a:ext cx="401052" cy="213616"/>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788296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100902892"/>
              </p:ext>
            </p:extLst>
          </p:nvPr>
        </p:nvGraphicFramePr>
        <p:xfrm>
          <a:off x="412750" y="1113182"/>
          <a:ext cx="6074964" cy="7792278"/>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94158">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1118422">
                <a:tc>
                  <a:txBody>
                    <a:bodyPr/>
                    <a:lstStyle/>
                    <a:p>
                      <a:r>
                        <a:rPr lang="en-US" sz="1200" dirty="0">
                          <a:latin typeface="Arial" panose="020B0604020202020204" pitchFamily="34" charset="0"/>
                          <a:cs typeface="Arial" panose="020B0604020202020204" pitchFamily="34" charset="0"/>
                        </a:rPr>
                        <a:t>What does Macbeth see</a:t>
                      </a:r>
                      <a:r>
                        <a:rPr lang="en-US" sz="1200" baseline="0" dirty="0">
                          <a:latin typeface="Arial" panose="020B0604020202020204" pitchFamily="34" charset="0"/>
                          <a:cs typeface="Arial" panose="020B0604020202020204" pitchFamily="34" charset="0"/>
                        </a:rPr>
                        <a:t> at his evening banquet?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869884">
                <a:tc>
                  <a:txBody>
                    <a:bodyPr/>
                    <a:lstStyle/>
                    <a:p>
                      <a:r>
                        <a:rPr lang="en-US" sz="1200" dirty="0">
                          <a:latin typeface="Arial" panose="020B0604020202020204" pitchFamily="34" charset="0"/>
                          <a:cs typeface="Arial" panose="020B0604020202020204" pitchFamily="34" charset="0"/>
                        </a:rPr>
                        <a:t>Why does Lady</a:t>
                      </a:r>
                      <a:r>
                        <a:rPr lang="en-US" sz="1200" baseline="0" dirty="0">
                          <a:latin typeface="Arial" panose="020B0604020202020204" pitchFamily="34" charset="0"/>
                          <a:cs typeface="Arial" panose="020B0604020202020204" pitchFamily="34" charset="0"/>
                        </a:rPr>
                        <a:t> Macbeth </a:t>
                      </a:r>
                      <a:r>
                        <a:rPr lang="en-US" sz="1200" baseline="0" dirty="0" err="1">
                          <a:latin typeface="Arial" panose="020B0604020202020204" pitchFamily="34" charset="0"/>
                          <a:cs typeface="Arial" panose="020B0604020202020204" pitchFamily="34" charset="0"/>
                        </a:rPr>
                        <a:t>criticise</a:t>
                      </a:r>
                      <a:r>
                        <a:rPr lang="en-US" sz="1200" baseline="0" dirty="0">
                          <a:latin typeface="Arial" panose="020B0604020202020204" pitchFamily="34" charset="0"/>
                          <a:cs typeface="Arial" panose="020B0604020202020204" pitchFamily="34" charset="0"/>
                        </a:rPr>
                        <a:t> her husband?</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869884">
                <a:tc>
                  <a:txBody>
                    <a:bodyPr/>
                    <a:lstStyle/>
                    <a:p>
                      <a:r>
                        <a:rPr lang="en-US" sz="1200" dirty="0">
                          <a:latin typeface="Arial" panose="020B0604020202020204" pitchFamily="34" charset="0"/>
                          <a:cs typeface="Arial" panose="020B0604020202020204" pitchFamily="34" charset="0"/>
                        </a:rPr>
                        <a:t>Who does Macbeth</a:t>
                      </a:r>
                      <a:r>
                        <a:rPr lang="en-US" sz="1200" baseline="0" dirty="0">
                          <a:latin typeface="Arial" panose="020B0604020202020204" pitchFamily="34" charset="0"/>
                          <a:cs typeface="Arial" panose="020B0604020202020204" pitchFamily="34" charset="0"/>
                        </a:rPr>
                        <a:t> order a toast to?</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869884">
                <a:tc>
                  <a:txBody>
                    <a:bodyPr/>
                    <a:lstStyle/>
                    <a:p>
                      <a:r>
                        <a:rPr lang="en-US" sz="1200" dirty="0">
                          <a:latin typeface="Arial" panose="020B0604020202020204" pitchFamily="34" charset="0"/>
                          <a:cs typeface="Arial" panose="020B0604020202020204" pitchFamily="34" charset="0"/>
                        </a:rPr>
                        <a:t>Who declined the</a:t>
                      </a:r>
                      <a:r>
                        <a:rPr lang="en-US" sz="1200" baseline="0" dirty="0">
                          <a:latin typeface="Arial" panose="020B0604020202020204" pitchFamily="34" charset="0"/>
                          <a:cs typeface="Arial" panose="020B0604020202020204" pitchFamily="34" charset="0"/>
                        </a:rPr>
                        <a:t> Macbeths’</a:t>
                      </a:r>
                      <a:r>
                        <a:rPr lang="en-US" sz="1200" dirty="0">
                          <a:latin typeface="Arial" panose="020B0604020202020204" pitchFamily="34" charset="0"/>
                          <a:cs typeface="Arial" panose="020B0604020202020204" pitchFamily="34" charset="0"/>
                        </a:rPr>
                        <a:t> invitation</a:t>
                      </a:r>
                      <a:r>
                        <a:rPr lang="en-US" sz="1200" baseline="0" dirty="0">
                          <a:latin typeface="Arial" panose="020B0604020202020204" pitchFamily="34" charset="0"/>
                          <a:cs typeface="Arial" panose="020B0604020202020204" pitchFamily="34" charset="0"/>
                        </a:rPr>
                        <a:t> to come to the banquet?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33485161"/>
                  </a:ext>
                </a:extLst>
              </a:tr>
              <a:tr h="63612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366960">
                <a:tc>
                  <a:txBody>
                    <a:bodyPr/>
                    <a:lstStyle/>
                    <a:p>
                      <a:r>
                        <a:rPr lang="en-US" sz="1200" dirty="0">
                          <a:latin typeface="Arial" panose="020B0604020202020204" pitchFamily="34" charset="0"/>
                          <a:cs typeface="Arial" panose="020B0604020202020204" pitchFamily="34" charset="0"/>
                        </a:rPr>
                        <a:t>What does the appearance of Banquo’s ghost remind us?</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366960">
                <a:tc>
                  <a:txBody>
                    <a:bodyPr/>
                    <a:lstStyle/>
                    <a:p>
                      <a:r>
                        <a:rPr lang="en-US" sz="1200" dirty="0">
                          <a:latin typeface="Arial" panose="020B0604020202020204" pitchFamily="34" charset="0"/>
                          <a:cs typeface="Arial" panose="020B0604020202020204" pitchFamily="34" charset="0"/>
                        </a:rPr>
                        <a:t>Why</a:t>
                      </a:r>
                      <a:r>
                        <a:rPr lang="en-US" sz="1200" baseline="0" dirty="0">
                          <a:latin typeface="Arial" panose="020B0604020202020204" pitchFamily="34" charset="0"/>
                          <a:cs typeface="Arial" panose="020B0604020202020204" pitchFamily="34" charset="0"/>
                        </a:rPr>
                        <a:t> do you think he is seeing Banquo’s ghost sat at the table?</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1454244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a:extLst>
              <a:ext uri="{FF2B5EF4-FFF2-40B4-BE49-F238E27FC236}">
                <a16:creationId xmlns:a16="http://schemas.microsoft.com/office/drawing/2014/main" id="{6C50A456-1E38-C341-9470-71DE14F6EF5B}"/>
              </a:ext>
            </a:extLst>
          </p:cNvPr>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200" b="0" i="0" u="none" strike="noStrike" cap="none" normalizeH="0" baseline="0" dirty="0">
                <a:ln>
                  <a:noFill/>
                </a:ln>
                <a:solidFill>
                  <a:srgbClr val="FFFFFF"/>
                </a:solidFill>
                <a:effectLst/>
                <a:latin typeface="Arial Rounded MT Bold" panose="020F0704030504030204" pitchFamily="34" charset="0"/>
              </a:rPr>
              <a:t>Act </a:t>
            </a:r>
            <a:r>
              <a:rPr kumimoji="0" lang="en-GB" altLang="en-US" sz="2200" b="0" i="0" u="none" strike="noStrike" cap="none" normalizeH="0" dirty="0">
                <a:ln>
                  <a:noFill/>
                </a:ln>
                <a:solidFill>
                  <a:srgbClr val="FFFFFF"/>
                </a:solidFill>
                <a:effectLst/>
                <a:latin typeface="Arial Rounded MT Bold" panose="020F0704030504030204" pitchFamily="34" charset="0"/>
              </a:rPr>
              <a:t> Three – Lady Macbeth’s control</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TextBox 2">
            <a:extLst>
              <a:ext uri="{FF2B5EF4-FFF2-40B4-BE49-F238E27FC236}">
                <a16:creationId xmlns:a16="http://schemas.microsoft.com/office/drawing/2014/main" id="{40A683A4-F2DF-0447-8D5E-F856FF6DAC21}"/>
              </a:ext>
            </a:extLst>
          </p:cNvPr>
          <p:cNvSpPr txBox="1"/>
          <p:nvPr/>
        </p:nvSpPr>
        <p:spPr>
          <a:xfrm>
            <a:off x="215900" y="996771"/>
            <a:ext cx="6286500" cy="1200329"/>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Lady Macbeth’s role as a woman who can </a:t>
            </a:r>
            <a:r>
              <a:rPr lang="en-US" sz="1200" b="1" dirty="0">
                <a:latin typeface="Arial" panose="020B0604020202020204" pitchFamily="34" charset="0"/>
                <a:cs typeface="Arial" panose="020B0604020202020204" pitchFamily="34" charset="0"/>
              </a:rPr>
              <a:t>transcend</a:t>
            </a:r>
            <a:r>
              <a:rPr lang="en-US" sz="1200" dirty="0">
                <a:latin typeface="Arial" panose="020B0604020202020204" pitchFamily="34" charset="0"/>
                <a:cs typeface="Arial" panose="020B0604020202020204" pitchFamily="34" charset="0"/>
              </a:rPr>
              <a:t> the boundaries of her female sex and display </a:t>
            </a:r>
            <a:r>
              <a:rPr lang="en-US" sz="1200" b="1" dirty="0">
                <a:latin typeface="Arial" panose="020B0604020202020204" pitchFamily="34" charset="0"/>
                <a:cs typeface="Arial" panose="020B0604020202020204" pitchFamily="34" charset="0"/>
              </a:rPr>
              <a:t>power</a:t>
            </a:r>
            <a:r>
              <a:rPr lang="en-US" sz="1200" dirty="0">
                <a:latin typeface="Arial" panose="020B0604020202020204" pitchFamily="34" charset="0"/>
                <a:cs typeface="Arial" panose="020B0604020202020204" pitchFamily="34" charset="0"/>
              </a:rPr>
              <a:t> through manipulation is once again used during the banquet by Shakespeare. This </a:t>
            </a:r>
            <a:r>
              <a:rPr lang="en-US" sz="1200" b="1" dirty="0">
                <a:latin typeface="Arial" panose="020B0604020202020204" pitchFamily="34" charset="0"/>
                <a:cs typeface="Arial" panose="020B0604020202020204" pitchFamily="34" charset="0"/>
              </a:rPr>
              <a:t>transcendent</a:t>
            </a:r>
            <a:r>
              <a:rPr lang="en-US" sz="1200" dirty="0">
                <a:latin typeface="Arial" panose="020B0604020202020204" pitchFamily="34" charset="0"/>
                <a:cs typeface="Arial" panose="020B0604020202020204" pitchFamily="34" charset="0"/>
              </a:rPr>
              <a:t> quality is exactly what makes her </a:t>
            </a:r>
            <a:r>
              <a:rPr lang="en-US" sz="1200" b="1" dirty="0">
                <a:latin typeface="Arial" panose="020B0604020202020204" pitchFamily="34" charset="0"/>
                <a:cs typeface="Arial" panose="020B0604020202020204" pitchFamily="34" charset="0"/>
              </a:rPr>
              <a:t>dangerous</a:t>
            </a:r>
            <a:r>
              <a:rPr lang="en-US" sz="1200" dirty="0">
                <a:latin typeface="Arial" panose="020B0604020202020204" pitchFamily="34" charset="0"/>
                <a:cs typeface="Arial" panose="020B0604020202020204" pitchFamily="34" charset="0"/>
              </a:rPr>
              <a:t>, as she is in control of her sexuality and does not submit to the passive role that was expected of females in Jacobean England. Before telling their guests to leave, Lady Macbeth once again chides her husband.</a:t>
            </a:r>
          </a:p>
        </p:txBody>
      </p:sp>
      <p:sp>
        <p:nvSpPr>
          <p:cNvPr id="4" name="TextBox 3">
            <a:extLst>
              <a:ext uri="{FF2B5EF4-FFF2-40B4-BE49-F238E27FC236}">
                <a16:creationId xmlns:a16="http://schemas.microsoft.com/office/drawing/2014/main" id="{A6B48BFC-29A2-8143-B3DC-8901EA3CD248}"/>
              </a:ext>
            </a:extLst>
          </p:cNvPr>
          <p:cNvSpPr txBox="1"/>
          <p:nvPr/>
        </p:nvSpPr>
        <p:spPr>
          <a:xfrm>
            <a:off x="2819399" y="2369118"/>
            <a:ext cx="3606800" cy="1938992"/>
          </a:xfrm>
          <a:prstGeom prst="rect">
            <a:avLst/>
          </a:prstGeom>
          <a:noFill/>
          <a:ln w="25400">
            <a:solidFill>
              <a:schemeClr val="tx1"/>
            </a:solidFill>
          </a:ln>
        </p:spPr>
        <p:txBody>
          <a:bodyPr wrap="square" rtlCol="0">
            <a:spAutoFit/>
          </a:bodyPr>
          <a:lstStyle/>
          <a:p>
            <a:r>
              <a:rPr lang="en-GB" sz="1200" b="1" dirty="0">
                <a:latin typeface="Arial" panose="020B0604020202020204" pitchFamily="34" charset="0"/>
                <a:cs typeface="Arial" panose="020B0604020202020204" pitchFamily="34" charset="0"/>
              </a:rPr>
              <a:t>LADY MACBETH</a:t>
            </a:r>
            <a:br>
              <a:rPr lang="en-GB" sz="1200" b="1" u="sng"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O proper stuff!</a:t>
            </a:r>
          </a:p>
          <a:p>
            <a:r>
              <a:rPr lang="en-GB" sz="1200" dirty="0">
                <a:latin typeface="Arial" panose="020B0604020202020204" pitchFamily="34" charset="0"/>
                <a:cs typeface="Arial" panose="020B0604020202020204" pitchFamily="34" charset="0"/>
              </a:rPr>
              <a:t>This is the very painting of your fear:</a:t>
            </a:r>
          </a:p>
          <a:p>
            <a:r>
              <a:rPr lang="en-GB" sz="1200" dirty="0">
                <a:latin typeface="Arial" panose="020B0604020202020204" pitchFamily="34" charset="0"/>
                <a:cs typeface="Arial" panose="020B0604020202020204" pitchFamily="34" charset="0"/>
              </a:rPr>
              <a:t>This is the air-drawn dagger which, you said,</a:t>
            </a:r>
          </a:p>
          <a:p>
            <a:r>
              <a:rPr lang="en-GB" sz="1200" dirty="0">
                <a:latin typeface="Arial" panose="020B0604020202020204" pitchFamily="34" charset="0"/>
                <a:cs typeface="Arial" panose="020B0604020202020204" pitchFamily="34" charset="0"/>
              </a:rPr>
              <a:t>Led you to Duncan. O, these flaws and starts,</a:t>
            </a:r>
          </a:p>
          <a:p>
            <a:r>
              <a:rPr lang="en-GB" sz="1200" dirty="0">
                <a:latin typeface="Arial" panose="020B0604020202020204" pitchFamily="34" charset="0"/>
                <a:cs typeface="Arial" panose="020B0604020202020204" pitchFamily="34" charset="0"/>
              </a:rPr>
              <a:t>Impostors to true fear, would well become</a:t>
            </a:r>
          </a:p>
          <a:p>
            <a:r>
              <a:rPr lang="en-GB" sz="1200" dirty="0">
                <a:latin typeface="Arial" panose="020B0604020202020204" pitchFamily="34" charset="0"/>
                <a:cs typeface="Arial" panose="020B0604020202020204" pitchFamily="34" charset="0"/>
              </a:rPr>
              <a:t>A woman's story at a winter's fire,</a:t>
            </a:r>
          </a:p>
          <a:p>
            <a:r>
              <a:rPr lang="en-GB" sz="1200" dirty="0">
                <a:latin typeface="Arial" panose="020B0604020202020204" pitchFamily="34" charset="0"/>
                <a:cs typeface="Arial" panose="020B0604020202020204" pitchFamily="34" charset="0"/>
              </a:rPr>
              <a:t>Authorised by her grandma. Shame itself!</a:t>
            </a:r>
          </a:p>
          <a:p>
            <a:r>
              <a:rPr lang="en-GB" sz="1200" dirty="0">
                <a:latin typeface="Arial" panose="020B0604020202020204" pitchFamily="34" charset="0"/>
                <a:cs typeface="Arial" panose="020B0604020202020204" pitchFamily="34" charset="0"/>
              </a:rPr>
              <a:t>Why do you make such faces? When all's done,</a:t>
            </a:r>
          </a:p>
          <a:p>
            <a:r>
              <a:rPr lang="en-GB" sz="1200" dirty="0">
                <a:latin typeface="Arial" panose="020B0604020202020204" pitchFamily="34" charset="0"/>
                <a:cs typeface="Arial" panose="020B0604020202020204" pitchFamily="34" charset="0"/>
              </a:rPr>
              <a:t>You look but on a stool.</a:t>
            </a:r>
            <a:endParaRPr lang="en-US" sz="12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E8B9BE1A-D27C-E24E-8279-479AF1B7279A}"/>
              </a:ext>
            </a:extLst>
          </p:cNvPr>
          <p:cNvSpPr txBox="1"/>
          <p:nvPr/>
        </p:nvSpPr>
        <p:spPr>
          <a:xfrm flipH="1">
            <a:off x="314324" y="2990786"/>
            <a:ext cx="2063750" cy="646331"/>
          </a:xfrm>
          <a:prstGeom prst="rect">
            <a:avLst/>
          </a:prstGeom>
          <a:noFill/>
          <a:ln w="25400">
            <a:solidFill>
              <a:schemeClr val="tx1"/>
            </a:solidFill>
          </a:ln>
        </p:spPr>
        <p:txBody>
          <a:bodyPr wrap="square" rtlCol="0">
            <a:spAutoFit/>
          </a:bodyPr>
          <a:lstStyle/>
          <a:p>
            <a:r>
              <a:rPr lang="en-US" sz="1200" dirty="0">
                <a:latin typeface="Arial" panose="020B0604020202020204" pitchFamily="34" charset="0"/>
                <a:cs typeface="Arial" panose="020B0604020202020204" pitchFamily="34" charset="0"/>
              </a:rPr>
              <a:t>Highlight all examples of Lady Macbeth’s criticisms of her husband’s </a:t>
            </a:r>
            <a:r>
              <a:rPr lang="en-US" sz="1200" dirty="0" err="1">
                <a:latin typeface="Arial" panose="020B0604020202020204" pitchFamily="34" charset="0"/>
                <a:cs typeface="Arial" panose="020B0604020202020204" pitchFamily="34" charset="0"/>
              </a:rPr>
              <a:t>behaviour</a:t>
            </a:r>
            <a:r>
              <a:rPr lang="en-US" sz="1200" dirty="0">
                <a:latin typeface="Arial" panose="020B0604020202020204" pitchFamily="34" charset="0"/>
                <a:cs typeface="Arial" panose="020B0604020202020204" pitchFamily="34" charset="0"/>
              </a:rPr>
              <a:t>.</a:t>
            </a:r>
          </a:p>
        </p:txBody>
      </p:sp>
      <p:graphicFrame>
        <p:nvGraphicFramePr>
          <p:cNvPr id="7" name="Table 6">
            <a:extLst>
              <a:ext uri="{FF2B5EF4-FFF2-40B4-BE49-F238E27FC236}">
                <a16:creationId xmlns:a16="http://schemas.microsoft.com/office/drawing/2014/main" id="{9F90D768-E1F9-7043-B8FD-1AC20CB86C24}"/>
              </a:ext>
            </a:extLst>
          </p:cNvPr>
          <p:cNvGraphicFramePr>
            <a:graphicFrameLocks noGrp="1"/>
          </p:cNvGraphicFramePr>
          <p:nvPr>
            <p:extLst>
              <p:ext uri="{D42A27DB-BD31-4B8C-83A1-F6EECF244321}">
                <p14:modId xmlns:p14="http://schemas.microsoft.com/office/powerpoint/2010/main" val="587715493"/>
              </p:ext>
            </p:extLst>
          </p:nvPr>
        </p:nvGraphicFramePr>
        <p:xfrm>
          <a:off x="314324" y="4724399"/>
          <a:ext cx="6045200" cy="4087347"/>
        </p:xfrm>
        <a:graphic>
          <a:graphicData uri="http://schemas.openxmlformats.org/drawingml/2006/table">
            <a:tbl>
              <a:tblPr firstRow="1" bandRow="1">
                <a:tableStyleId>{5C22544A-7EE6-4342-B048-85BDC9FD1C3A}</a:tableStyleId>
              </a:tblPr>
              <a:tblGrid>
                <a:gridCol w="3022600">
                  <a:extLst>
                    <a:ext uri="{9D8B030D-6E8A-4147-A177-3AD203B41FA5}">
                      <a16:colId xmlns:a16="http://schemas.microsoft.com/office/drawing/2014/main" val="2495518901"/>
                    </a:ext>
                  </a:extLst>
                </a:gridCol>
                <a:gridCol w="3022600">
                  <a:extLst>
                    <a:ext uri="{9D8B030D-6E8A-4147-A177-3AD203B41FA5}">
                      <a16:colId xmlns:a16="http://schemas.microsoft.com/office/drawing/2014/main" val="363615839"/>
                    </a:ext>
                  </a:extLst>
                </a:gridCol>
              </a:tblGrid>
              <a:tr h="1176800">
                <a:tc>
                  <a:txBody>
                    <a:bodyPr/>
                    <a:lstStyle/>
                    <a:p>
                      <a:r>
                        <a:rPr lang="en-US" sz="1200" b="1" dirty="0">
                          <a:solidFill>
                            <a:schemeClr val="tx1"/>
                          </a:solidFill>
                          <a:latin typeface="Arial" panose="020B0604020202020204" pitchFamily="34" charset="0"/>
                          <a:cs typeface="Arial" panose="020B0604020202020204" pitchFamily="34" charset="0"/>
                        </a:rPr>
                        <a:t>How</a:t>
                      </a:r>
                      <a:r>
                        <a:rPr lang="en-US" sz="1200" b="1" baseline="0" dirty="0">
                          <a:solidFill>
                            <a:schemeClr val="tx1"/>
                          </a:solidFill>
                          <a:latin typeface="Arial" panose="020B0604020202020204" pitchFamily="34" charset="0"/>
                          <a:cs typeface="Arial" panose="020B0604020202020204" pitchFamily="34" charset="0"/>
                        </a:rPr>
                        <a:t> would you describe Lady Macbeth’s behavior towards her husband here?</a:t>
                      </a:r>
                      <a:endParaRPr lang="en-US" sz="120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63036910"/>
                  </a:ext>
                </a:extLst>
              </a:tr>
              <a:tr h="886947">
                <a:tc>
                  <a:txBody>
                    <a:bodyPr/>
                    <a:lstStyle/>
                    <a:p>
                      <a:r>
                        <a:rPr lang="en-US" sz="1200" b="1" dirty="0">
                          <a:latin typeface="Arial" panose="020B0604020202020204" pitchFamily="34" charset="0"/>
                          <a:cs typeface="Arial" panose="020B0604020202020204" pitchFamily="34" charset="0"/>
                        </a:rPr>
                        <a:t>How</a:t>
                      </a:r>
                      <a:r>
                        <a:rPr lang="en-US" sz="1200" b="1" baseline="0" dirty="0">
                          <a:latin typeface="Arial" panose="020B0604020202020204" pitchFamily="34" charset="0"/>
                          <a:cs typeface="Arial" panose="020B0604020202020204" pitchFamily="34" charset="0"/>
                        </a:rPr>
                        <a:t> would you describe Macbeth’s behavior in this scene?</a:t>
                      </a:r>
                      <a:endParaRPr lang="en-US" sz="1200" b="1"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12733166"/>
                  </a:ext>
                </a:extLst>
              </a:tr>
              <a:tr h="549173">
                <a:tc>
                  <a:txBody>
                    <a:bodyPr/>
                    <a:lstStyle/>
                    <a:p>
                      <a:r>
                        <a:rPr lang="en-US" sz="1200" b="1" dirty="0">
                          <a:latin typeface="Arial" panose="020B0604020202020204" pitchFamily="34" charset="0"/>
                          <a:cs typeface="Arial" panose="020B0604020202020204" pitchFamily="34" charset="0"/>
                        </a:rPr>
                        <a:t>What does Lady</a:t>
                      </a:r>
                      <a:r>
                        <a:rPr lang="en-US" sz="1200" b="1" baseline="0" dirty="0">
                          <a:latin typeface="Arial" panose="020B0604020202020204" pitchFamily="34" charset="0"/>
                          <a:cs typeface="Arial" panose="020B0604020202020204" pitchFamily="34" charset="0"/>
                        </a:rPr>
                        <a:t> Macbeth say is the cause for her husband’s visions here?</a:t>
                      </a:r>
                      <a:endParaRPr lang="en-US" sz="1200" b="1"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16053939"/>
                  </a:ext>
                </a:extLst>
              </a:tr>
              <a:tr h="1019894">
                <a:tc>
                  <a:txBody>
                    <a:bodyPr/>
                    <a:lstStyle/>
                    <a:p>
                      <a:r>
                        <a:rPr lang="en-US" sz="1200" b="1" dirty="0">
                          <a:latin typeface="Arial" panose="020B0604020202020204" pitchFamily="34" charset="0"/>
                          <a:cs typeface="Arial" panose="020B0604020202020204" pitchFamily="34" charset="0"/>
                        </a:rPr>
                        <a:t>How</a:t>
                      </a:r>
                      <a:r>
                        <a:rPr lang="en-US" sz="1200" b="1" baseline="0" dirty="0">
                          <a:latin typeface="Arial" panose="020B0604020202020204" pitchFamily="34" charset="0"/>
                          <a:cs typeface="Arial" panose="020B0604020202020204" pitchFamily="34" charset="0"/>
                        </a:rPr>
                        <a:t> is this extract used by Shakespeare to show us the differences between Macbeth and Lady Macbeth at this point?</a:t>
                      </a:r>
                      <a:endParaRPr lang="en-US" sz="1200" b="1"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56338949"/>
                  </a:ext>
                </a:extLst>
              </a:tr>
            </a:tbl>
          </a:graphicData>
        </a:graphic>
      </p:graphicFrame>
    </p:spTree>
    <p:extLst>
      <p:ext uri="{BB962C8B-B14F-4D97-AF65-F5344CB8AC3E}">
        <p14:creationId xmlns:p14="http://schemas.microsoft.com/office/powerpoint/2010/main" val="116021783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800" b="0" i="0" u="none" strike="noStrike" cap="none" normalizeH="0" baseline="0" dirty="0">
                <a:ln>
                  <a:noFill/>
                </a:ln>
                <a:solidFill>
                  <a:srgbClr val="FFFFFF"/>
                </a:solidFill>
                <a:effectLst/>
                <a:latin typeface="Arial Rounded MT Bold" panose="020F0704030504030204" pitchFamily="34" charset="0"/>
              </a:rPr>
              <a:t>Act Three: Macbeth’s tyranny</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3941992421"/>
              </p:ext>
            </p:extLst>
          </p:nvPr>
        </p:nvGraphicFramePr>
        <p:xfrm>
          <a:off x="484258" y="996594"/>
          <a:ext cx="5908288" cy="3129930"/>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471315">
                <a:tc>
                  <a:txBody>
                    <a:bodyPr/>
                    <a:lstStyle/>
                    <a:p>
                      <a:r>
                        <a:rPr lang="en-GB" sz="1200" b="0" dirty="0">
                          <a:solidFill>
                            <a:schemeClr val="tx1"/>
                          </a:solidFill>
                          <a:latin typeface="Arial" panose="020B0604020202020204" pitchFamily="34" charset="0"/>
                          <a:cs typeface="Arial" panose="020B0604020202020204" pitchFamily="34" charset="0"/>
                        </a:rPr>
                        <a:t>After</a:t>
                      </a:r>
                      <a:r>
                        <a:rPr lang="en-GB" sz="1200" b="0" baseline="0" dirty="0">
                          <a:solidFill>
                            <a:schemeClr val="tx1"/>
                          </a:solidFill>
                          <a:latin typeface="Arial" panose="020B0604020202020204" pitchFamily="34" charset="0"/>
                          <a:cs typeface="Arial" panose="020B0604020202020204" pitchFamily="34" charset="0"/>
                        </a:rPr>
                        <a:t> all the guests leave and </a:t>
                      </a:r>
                      <a:r>
                        <a:rPr lang="en-GB" sz="1200" b="0" dirty="0">
                          <a:solidFill>
                            <a:schemeClr val="tx1"/>
                          </a:solidFill>
                          <a:latin typeface="Arial" panose="020B0604020202020204" pitchFamily="34" charset="0"/>
                          <a:cs typeface="Arial" panose="020B0604020202020204" pitchFamily="34" charset="0"/>
                        </a:rPr>
                        <a:t>Macbeth and Lady Macbeth are alone,</a:t>
                      </a:r>
                      <a:r>
                        <a:rPr lang="en-GB" sz="1200" b="0" baseline="0" dirty="0">
                          <a:solidFill>
                            <a:schemeClr val="tx1"/>
                          </a:solidFill>
                          <a:latin typeface="Arial" panose="020B0604020202020204" pitchFamily="34" charset="0"/>
                          <a:cs typeface="Arial" panose="020B0604020202020204" pitchFamily="34" charset="0"/>
                        </a:rPr>
                        <a:t> they </a:t>
                      </a:r>
                      <a:r>
                        <a:rPr lang="en-GB" sz="1200" b="0" dirty="0">
                          <a:solidFill>
                            <a:schemeClr val="tx1"/>
                          </a:solidFill>
                          <a:latin typeface="Arial" panose="020B0604020202020204" pitchFamily="34" charset="0"/>
                          <a:cs typeface="Arial" panose="020B0604020202020204" pitchFamily="34" charset="0"/>
                        </a:rPr>
                        <a:t>discuss how Macduff declined their invitation and did not come to the banquet.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659843">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Arial" panose="020B0604020202020204" pitchFamily="34" charset="0"/>
                          <a:cs typeface="Arial" panose="020B0604020202020204" pitchFamily="34" charset="0"/>
                        </a:rPr>
                        <a:t>Macbeth decides that he will visit the witches again the next day. Lady Macbeth says he lacks ‘the season of all nature, sleep’ but Macbeth says there is no turning back now; they are ‘yet but young in deed’.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848369">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dirty="0">
                          <a:latin typeface="Arial" panose="020B0604020202020204" pitchFamily="34" charset="0"/>
                          <a:cs typeface="Arial" panose="020B0604020202020204" pitchFamily="34" charset="0"/>
                        </a:rPr>
                        <a:t>As</a:t>
                      </a:r>
                      <a:r>
                        <a:rPr lang="en-GB" sz="1200" b="0" baseline="0" dirty="0">
                          <a:latin typeface="Arial" panose="020B0604020202020204" pitchFamily="34" charset="0"/>
                          <a:cs typeface="Arial" panose="020B0604020202020204" pitchFamily="34" charset="0"/>
                        </a:rPr>
                        <a:t> they go to sleep, the focus then shifts to </a:t>
                      </a:r>
                      <a:r>
                        <a:rPr lang="en-GB" sz="1200" b="0" dirty="0">
                          <a:latin typeface="Arial" panose="020B0604020202020204" pitchFamily="34" charset="0"/>
                          <a:cs typeface="Arial" panose="020B0604020202020204" pitchFamily="34" charset="0"/>
                        </a:rPr>
                        <a:t>Hecate, the Goddess of Witchcraft, who</a:t>
                      </a:r>
                      <a:r>
                        <a:rPr lang="en-GB" sz="1200" b="0" baseline="0" dirty="0">
                          <a:latin typeface="Arial" panose="020B0604020202020204" pitchFamily="34" charset="0"/>
                          <a:cs typeface="Arial" panose="020B0604020202020204" pitchFamily="34" charset="0"/>
                        </a:rPr>
                        <a:t> is</a:t>
                      </a:r>
                      <a:r>
                        <a:rPr lang="en-GB" sz="1200" b="0" dirty="0">
                          <a:latin typeface="Arial" panose="020B0604020202020204" pitchFamily="34" charset="0"/>
                          <a:cs typeface="Arial" panose="020B0604020202020204" pitchFamily="34" charset="0"/>
                        </a:rPr>
                        <a:t> angry with the witches for giving prophecies to Macbeth without consulting her. She tells them to meet her in the morning where they will tell Macbeth his ‘destiny’ and lead him on to ‘his confusion’. </a:t>
                      </a:r>
                      <a:endParaRPr lang="en-US" sz="1200" b="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324299840"/>
                  </a:ext>
                </a:extLst>
              </a:tr>
              <a:tr h="1150403">
                <a:tc>
                  <a:txBody>
                    <a:bodyPr/>
                    <a:lstStyle/>
                    <a:p>
                      <a:r>
                        <a:rPr lang="en-GB" sz="1200" dirty="0">
                          <a:latin typeface="Arial" panose="020B0604020202020204" pitchFamily="34" charset="0"/>
                          <a:cs typeface="Arial" panose="020B0604020202020204" pitchFamily="34" charset="0"/>
                        </a:rPr>
                        <a:t>Lennox is deeply suspicious about the murders of ‘gracious Duncan’ and ‘right-valiant Banquo’. He reports how Macduff ‘lives in disgrace’ since missing the Macbeths’ feast and another lord recounts how Macduff has gone to England to seek help in overthrowing Macbeth, calling him a ‘tyrant’.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648664075"/>
                  </a:ext>
                </a:extLst>
              </a:tr>
            </a:tbl>
          </a:graphicData>
        </a:graphic>
      </p:graphicFrame>
      <p:sp>
        <p:nvSpPr>
          <p:cNvPr id="8" name="TextBox 7">
            <a:extLst>
              <a:ext uri="{FF2B5EF4-FFF2-40B4-BE49-F238E27FC236}">
                <a16:creationId xmlns:a16="http://schemas.microsoft.com/office/drawing/2014/main" id="{0ECE5649-FEFE-3847-A3E0-3EE5EC12414C}"/>
              </a:ext>
            </a:extLst>
          </p:cNvPr>
          <p:cNvSpPr txBox="1"/>
          <p:nvPr/>
        </p:nvSpPr>
        <p:spPr>
          <a:xfrm>
            <a:off x="233501" y="4375911"/>
            <a:ext cx="4010255" cy="3231654"/>
          </a:xfrm>
          <a:prstGeom prst="rect">
            <a:avLst/>
          </a:prstGeom>
          <a:noFill/>
          <a:ln w="25400">
            <a:solidFill>
              <a:schemeClr val="accent1"/>
            </a:solidFill>
            <a:prstDash val="dash"/>
          </a:ln>
        </p:spPr>
        <p:txBody>
          <a:bodyPr wrap="square" rtlCol="0">
            <a:spAutoFit/>
          </a:bodyPr>
          <a:lstStyle/>
          <a:p>
            <a:pPr fontAlgn="base"/>
            <a:r>
              <a:rPr lang="en-GB" sz="1200" b="1" dirty="0">
                <a:latin typeface="Arial" panose="020B0604020202020204" pitchFamily="34" charset="0"/>
                <a:cs typeface="Arial" panose="020B0604020202020204" pitchFamily="34" charset="0"/>
              </a:rPr>
              <a:t>LORD</a:t>
            </a:r>
          </a:p>
          <a:p>
            <a:pPr fontAlgn="base"/>
            <a:r>
              <a:rPr lang="en-GB" sz="1200" dirty="0">
                <a:latin typeface="Arial" panose="020B0604020202020204" pitchFamily="34" charset="0"/>
                <a:cs typeface="Arial" panose="020B0604020202020204" pitchFamily="34" charset="0"/>
              </a:rPr>
              <a:t>     The son of Duncan—</a:t>
            </a:r>
          </a:p>
          <a:p>
            <a:pPr fontAlgn="base"/>
            <a:r>
              <a:rPr lang="en-GB" sz="1200" dirty="0">
                <a:latin typeface="Arial" panose="020B0604020202020204" pitchFamily="34" charset="0"/>
                <a:cs typeface="Arial" panose="020B0604020202020204" pitchFamily="34" charset="0"/>
              </a:rPr>
              <a:t>From whom this tyrant holds the due of birth—</a:t>
            </a:r>
          </a:p>
          <a:p>
            <a:pPr fontAlgn="base"/>
            <a:r>
              <a:rPr lang="en-GB" sz="1200" dirty="0">
                <a:latin typeface="Arial" panose="020B0604020202020204" pitchFamily="34" charset="0"/>
                <a:cs typeface="Arial" panose="020B0604020202020204" pitchFamily="34" charset="0"/>
              </a:rPr>
              <a:t>Lives in the English court and is received</a:t>
            </a:r>
          </a:p>
          <a:p>
            <a:pPr fontAlgn="base"/>
            <a:r>
              <a:rPr lang="en-GB" sz="1200" dirty="0">
                <a:latin typeface="Arial" panose="020B0604020202020204" pitchFamily="34" charset="0"/>
                <a:cs typeface="Arial" panose="020B0604020202020204" pitchFamily="34" charset="0"/>
              </a:rPr>
              <a:t>Of the most pious Edward with such grace</a:t>
            </a:r>
          </a:p>
          <a:p>
            <a:pPr fontAlgn="base"/>
            <a:r>
              <a:rPr lang="en-GB" sz="1200" dirty="0">
                <a:latin typeface="Arial" panose="020B0604020202020204" pitchFamily="34" charset="0"/>
                <a:cs typeface="Arial" panose="020B0604020202020204" pitchFamily="34" charset="0"/>
              </a:rPr>
              <a:t>That the malevolence of fortune nothing</a:t>
            </a:r>
          </a:p>
          <a:p>
            <a:pPr fontAlgn="base"/>
            <a:r>
              <a:rPr lang="en-GB" sz="1200" dirty="0">
                <a:latin typeface="Arial" panose="020B0604020202020204" pitchFamily="34" charset="0"/>
                <a:cs typeface="Arial" panose="020B0604020202020204" pitchFamily="34" charset="0"/>
              </a:rPr>
              <a:t>Takes from his high respect. Thither Macduff</a:t>
            </a:r>
          </a:p>
          <a:p>
            <a:pPr fontAlgn="base"/>
            <a:r>
              <a:rPr lang="en-GB" sz="1200" dirty="0">
                <a:latin typeface="Arial" panose="020B0604020202020204" pitchFamily="34" charset="0"/>
                <a:cs typeface="Arial" panose="020B0604020202020204" pitchFamily="34" charset="0"/>
              </a:rPr>
              <a:t>Is gone to pray the holy king upon his aid</a:t>
            </a:r>
          </a:p>
          <a:p>
            <a:pPr fontAlgn="base"/>
            <a:r>
              <a:rPr lang="en-GB" sz="1200" dirty="0">
                <a:latin typeface="Arial" panose="020B0604020202020204" pitchFamily="34" charset="0"/>
                <a:cs typeface="Arial" panose="020B0604020202020204" pitchFamily="34" charset="0"/>
              </a:rPr>
              <a:t>To wake Northumberland and warlike </a:t>
            </a:r>
            <a:r>
              <a:rPr lang="en-GB" sz="1200" dirty="0" err="1">
                <a:latin typeface="Arial" panose="020B0604020202020204" pitchFamily="34" charset="0"/>
                <a:cs typeface="Arial" panose="020B0604020202020204" pitchFamily="34" charset="0"/>
              </a:rPr>
              <a:t>Siward</a:t>
            </a:r>
            <a:r>
              <a:rPr lang="en-GB" sz="1200" dirty="0">
                <a:latin typeface="Arial" panose="020B0604020202020204" pitchFamily="34" charset="0"/>
                <a:cs typeface="Arial" panose="020B0604020202020204" pitchFamily="34" charset="0"/>
              </a:rPr>
              <a:t>,</a:t>
            </a:r>
          </a:p>
          <a:p>
            <a:pPr fontAlgn="base"/>
            <a:r>
              <a:rPr lang="en-GB" sz="1200" dirty="0">
                <a:latin typeface="Arial" panose="020B0604020202020204" pitchFamily="34" charset="0"/>
                <a:cs typeface="Arial" panose="020B0604020202020204" pitchFamily="34" charset="0"/>
              </a:rPr>
              <a:t>That by the help of these—with Him above</a:t>
            </a:r>
          </a:p>
          <a:p>
            <a:pPr fontAlgn="base"/>
            <a:r>
              <a:rPr lang="en-GB" sz="1200" dirty="0">
                <a:latin typeface="Arial" panose="020B0604020202020204" pitchFamily="34" charset="0"/>
                <a:cs typeface="Arial" panose="020B0604020202020204" pitchFamily="34" charset="0"/>
              </a:rPr>
              <a:t>To ratify the work—we may again</a:t>
            </a:r>
          </a:p>
          <a:p>
            <a:pPr fontAlgn="base"/>
            <a:r>
              <a:rPr lang="en-GB" sz="1200" dirty="0">
                <a:latin typeface="Arial" panose="020B0604020202020204" pitchFamily="34" charset="0"/>
                <a:cs typeface="Arial" panose="020B0604020202020204" pitchFamily="34" charset="0"/>
              </a:rPr>
              <a:t>Give to our tables meat, sleep to our nights,</a:t>
            </a:r>
          </a:p>
          <a:p>
            <a:pPr fontAlgn="base"/>
            <a:r>
              <a:rPr lang="en-GB" sz="1200" dirty="0">
                <a:latin typeface="Arial" panose="020B0604020202020204" pitchFamily="34" charset="0"/>
                <a:cs typeface="Arial" panose="020B0604020202020204" pitchFamily="34" charset="0"/>
              </a:rPr>
              <a:t>Free from our feasts and banquets bloody knives,</a:t>
            </a:r>
          </a:p>
          <a:p>
            <a:pPr fontAlgn="base"/>
            <a:r>
              <a:rPr lang="en-GB" sz="1200" dirty="0">
                <a:latin typeface="Arial" panose="020B0604020202020204" pitchFamily="34" charset="0"/>
                <a:cs typeface="Arial" panose="020B0604020202020204" pitchFamily="34" charset="0"/>
              </a:rPr>
              <a:t>Do faithful homage and receive free </a:t>
            </a:r>
            <a:r>
              <a:rPr lang="en-GB" sz="1200" dirty="0" err="1">
                <a:latin typeface="Arial" panose="020B0604020202020204" pitchFamily="34" charset="0"/>
                <a:cs typeface="Arial" panose="020B0604020202020204" pitchFamily="34" charset="0"/>
              </a:rPr>
              <a:t>honors</a:t>
            </a:r>
            <a:r>
              <a:rPr lang="en-GB" sz="1200" dirty="0">
                <a:latin typeface="Arial" panose="020B0604020202020204" pitchFamily="34" charset="0"/>
                <a:cs typeface="Arial" panose="020B0604020202020204" pitchFamily="34" charset="0"/>
              </a:rPr>
              <a:t>.</a:t>
            </a:r>
          </a:p>
          <a:p>
            <a:pPr fontAlgn="base"/>
            <a:r>
              <a:rPr lang="en-GB" sz="1200" dirty="0">
                <a:latin typeface="Arial" panose="020B0604020202020204" pitchFamily="34" charset="0"/>
                <a:cs typeface="Arial" panose="020B0604020202020204" pitchFamily="34" charset="0"/>
              </a:rPr>
              <a:t>All which we pine for now. And this report</a:t>
            </a:r>
          </a:p>
          <a:p>
            <a:pPr fontAlgn="base"/>
            <a:r>
              <a:rPr lang="en-GB" sz="1200" dirty="0">
                <a:latin typeface="Arial" panose="020B0604020202020204" pitchFamily="34" charset="0"/>
                <a:cs typeface="Arial" panose="020B0604020202020204" pitchFamily="34" charset="0"/>
              </a:rPr>
              <a:t>Hath so exasperated the king that he</a:t>
            </a:r>
          </a:p>
          <a:p>
            <a:pPr fontAlgn="base"/>
            <a:r>
              <a:rPr lang="en-GB" sz="1200" dirty="0">
                <a:latin typeface="Arial" panose="020B0604020202020204" pitchFamily="34" charset="0"/>
                <a:cs typeface="Arial" panose="020B0604020202020204" pitchFamily="34" charset="0"/>
              </a:rPr>
              <a:t>Prepares for some attempt of war.</a:t>
            </a:r>
          </a:p>
        </p:txBody>
      </p:sp>
      <p:sp>
        <p:nvSpPr>
          <p:cNvPr id="11" name="TextBox 10">
            <a:extLst>
              <a:ext uri="{FF2B5EF4-FFF2-40B4-BE49-F238E27FC236}">
                <a16:creationId xmlns:a16="http://schemas.microsoft.com/office/drawing/2014/main" id="{A903F851-0A47-E24A-9E61-A937D53F5677}"/>
              </a:ext>
            </a:extLst>
          </p:cNvPr>
          <p:cNvSpPr txBox="1"/>
          <p:nvPr/>
        </p:nvSpPr>
        <p:spPr>
          <a:xfrm>
            <a:off x="196081" y="8377993"/>
            <a:ext cx="6513130" cy="646331"/>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At this point, the thanes are able to see </a:t>
            </a:r>
            <a:r>
              <a:rPr lang="en-GB" sz="1200" b="1" dirty="0">
                <a:latin typeface="Arial" panose="020B0604020202020204" pitchFamily="34" charset="0"/>
                <a:cs typeface="Arial" panose="020B0604020202020204" pitchFamily="34" charset="0"/>
              </a:rPr>
              <a:t>Macbeth</a:t>
            </a:r>
            <a:r>
              <a:rPr lang="en-GB" sz="1200" dirty="0">
                <a:latin typeface="Arial" panose="020B0604020202020204" pitchFamily="34" charset="0"/>
                <a:cs typeface="Arial" panose="020B0604020202020204" pitchFamily="34" charset="0"/>
              </a:rPr>
              <a:t> for what he is: a tyrant. Macduff has acted upon this, and gone to England to meet with Malcolm and try to get the English King Edward and his lords to gather an army to help them defeat </a:t>
            </a:r>
            <a:r>
              <a:rPr lang="en-GB" sz="1200" b="1" dirty="0">
                <a:latin typeface="Arial" panose="020B0604020202020204" pitchFamily="34" charset="0"/>
                <a:cs typeface="Arial" panose="020B0604020202020204" pitchFamily="34" charset="0"/>
              </a:rPr>
              <a:t>Macbeth</a:t>
            </a:r>
            <a:r>
              <a:rPr lang="en-GB" sz="1200" dirty="0">
                <a:latin typeface="Arial" panose="020B0604020202020204" pitchFamily="34" charset="0"/>
                <a:cs typeface="Arial" panose="020B0604020202020204" pitchFamily="34" charset="0"/>
              </a:rPr>
              <a:t>.</a:t>
            </a:r>
            <a:endParaRPr lang="en-US" sz="1200" b="1"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4522713" y="4625176"/>
            <a:ext cx="2186498" cy="2733123"/>
          </a:xfrm>
          <a:prstGeom prst="rect">
            <a:avLst/>
          </a:prstGeom>
        </p:spPr>
      </p:pic>
    </p:spTree>
    <p:extLst>
      <p:ext uri="{BB962C8B-B14F-4D97-AF65-F5344CB8AC3E}">
        <p14:creationId xmlns:p14="http://schemas.microsoft.com/office/powerpoint/2010/main" val="161807099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1236919268"/>
              </p:ext>
            </p:extLst>
          </p:nvPr>
        </p:nvGraphicFramePr>
        <p:xfrm>
          <a:off x="404091" y="949569"/>
          <a:ext cx="6074964" cy="8135816"/>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761178">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1226406">
                <a:tc>
                  <a:txBody>
                    <a:bodyPr/>
                    <a:lstStyle/>
                    <a:p>
                      <a:r>
                        <a:rPr lang="en-US" sz="1200" dirty="0">
                          <a:latin typeface="Arial" panose="020B0604020202020204" pitchFamily="34" charset="0"/>
                          <a:cs typeface="Arial" panose="020B0604020202020204" pitchFamily="34" charset="0"/>
                        </a:rPr>
                        <a:t>Who declined the Macbeths</a:t>
                      </a:r>
                      <a:r>
                        <a:rPr lang="en-US" sz="1200" baseline="0" dirty="0">
                          <a:latin typeface="Arial" panose="020B0604020202020204" pitchFamily="34" charset="0"/>
                          <a:cs typeface="Arial" panose="020B0604020202020204" pitchFamily="34" charset="0"/>
                        </a:rPr>
                        <a:t> invitation to their banquet?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953871">
                <a:tc>
                  <a:txBody>
                    <a:bodyPr/>
                    <a:lstStyle/>
                    <a:p>
                      <a:r>
                        <a:rPr lang="en-US" sz="1200" dirty="0">
                          <a:latin typeface="Arial" panose="020B0604020202020204" pitchFamily="34" charset="0"/>
                          <a:cs typeface="Arial" panose="020B0604020202020204" pitchFamily="34" charset="0"/>
                        </a:rPr>
                        <a:t>Who is Macbeth going to ask for</a:t>
                      </a:r>
                      <a:r>
                        <a:rPr lang="en-US" sz="1200" baseline="0" dirty="0">
                          <a:latin typeface="Arial" panose="020B0604020202020204" pitchFamily="34" charset="0"/>
                          <a:cs typeface="Arial" panose="020B0604020202020204" pitchFamily="34" charset="0"/>
                        </a:rPr>
                        <a:t> help the following day?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697544">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498939">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supernatural being is angry at Macbeth? Why?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498939">
                <a:tc>
                  <a:txBody>
                    <a:bodyPr/>
                    <a:lstStyle/>
                    <a:p>
                      <a:r>
                        <a:rPr lang="en-GB" sz="1200" dirty="0">
                          <a:latin typeface="Arial" panose="020B0604020202020204" pitchFamily="34" charset="0"/>
                          <a:cs typeface="Arial" panose="020B0604020202020204" pitchFamily="34" charset="0"/>
                        </a:rPr>
                        <a:t>Who is suspicious</a:t>
                      </a:r>
                      <a:r>
                        <a:rPr lang="en-GB" sz="1200" baseline="0" dirty="0">
                          <a:latin typeface="Arial" panose="020B0604020202020204" pitchFamily="34" charset="0"/>
                          <a:cs typeface="Arial" panose="020B0604020202020204" pitchFamily="34" charset="0"/>
                        </a:rPr>
                        <a:t> of Macbeth at this point and why?</a:t>
                      </a:r>
                      <a:endParaRPr lang="en-GB"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498939">
                <a:tc>
                  <a:txBody>
                    <a:bodyPr/>
                    <a:lstStyle/>
                    <a:p>
                      <a:r>
                        <a:rPr lang="en-GB" sz="1200" dirty="0">
                          <a:latin typeface="Arial" panose="020B0604020202020204" pitchFamily="34" charset="0"/>
                          <a:cs typeface="Arial" panose="020B0604020202020204" pitchFamily="34" charset="0"/>
                        </a:rPr>
                        <a:t>What</a:t>
                      </a:r>
                      <a:r>
                        <a:rPr lang="en-GB" sz="1200" baseline="0" dirty="0">
                          <a:latin typeface="Arial" panose="020B0604020202020204" pitchFamily="34" charset="0"/>
                          <a:cs typeface="Arial" panose="020B0604020202020204" pitchFamily="34" charset="0"/>
                        </a:rPr>
                        <a:t> is Macduff’s plan to get rid of Macbeth?</a:t>
                      </a:r>
                      <a:endParaRPr lang="en-GB"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6451801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743808" y="295682"/>
            <a:ext cx="4601307" cy="611525"/>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600" b="0" i="0" u="none" strike="noStrike" cap="none" normalizeH="0" baseline="0" dirty="0">
                <a:ln>
                  <a:noFill/>
                </a:ln>
                <a:solidFill>
                  <a:srgbClr val="FFFFFF"/>
                </a:solidFill>
                <a:effectLst/>
                <a:latin typeface="Arial Rounded MT Bold" panose="020F0704030504030204" pitchFamily="34" charset="0"/>
              </a:rPr>
              <a:t>Act </a:t>
            </a:r>
            <a:r>
              <a:rPr lang="en-GB" altLang="en-US" sz="1600" dirty="0">
                <a:solidFill>
                  <a:srgbClr val="FFFFFF"/>
                </a:solidFill>
                <a:latin typeface="Arial Rounded MT Bold" panose="020F0704030504030204" pitchFamily="34" charset="0"/>
              </a:rPr>
              <a:t>Four</a:t>
            </a:r>
            <a:r>
              <a:rPr kumimoji="0" lang="en-GB" altLang="en-US" sz="1600" b="0" i="0" u="none" strike="noStrike" cap="none" normalizeH="0" baseline="0" dirty="0">
                <a:ln>
                  <a:noFill/>
                </a:ln>
                <a:solidFill>
                  <a:srgbClr val="FFFFFF"/>
                </a:solidFill>
                <a:effectLst/>
                <a:latin typeface="Arial Rounded MT Bold" panose="020F0704030504030204" pitchFamily="34" charset="0"/>
              </a:rPr>
              <a:t>: Macbeth</a:t>
            </a:r>
            <a:r>
              <a:rPr kumimoji="0" lang="en-GB" altLang="en-US" sz="1600" b="0" i="0" u="none" strike="noStrike" cap="none" normalizeH="0" dirty="0">
                <a:ln>
                  <a:noFill/>
                </a:ln>
                <a:solidFill>
                  <a:srgbClr val="FFFFFF"/>
                </a:solidFill>
                <a:effectLst/>
                <a:latin typeface="Arial Rounded MT Bold" panose="020F0704030504030204" pitchFamily="34" charset="0"/>
              </a:rPr>
              <a:t> visits the witches and has Macduff’s family killed</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3608428289"/>
              </p:ext>
            </p:extLst>
          </p:nvPr>
        </p:nvGraphicFramePr>
        <p:xfrm>
          <a:off x="340132" y="989662"/>
          <a:ext cx="6196537" cy="2892388"/>
        </p:xfrm>
        <a:graphic>
          <a:graphicData uri="http://schemas.openxmlformats.org/drawingml/2006/table">
            <a:tbl>
              <a:tblPr firstRow="1" bandRow="1">
                <a:tableStyleId>{5C22544A-7EE6-4342-B048-85BDC9FD1C3A}</a:tableStyleId>
              </a:tblPr>
              <a:tblGrid>
                <a:gridCol w="6196537">
                  <a:extLst>
                    <a:ext uri="{9D8B030D-6E8A-4147-A177-3AD203B41FA5}">
                      <a16:colId xmlns:a16="http://schemas.microsoft.com/office/drawing/2014/main" val="1111415914"/>
                    </a:ext>
                  </a:extLst>
                </a:gridCol>
              </a:tblGrid>
              <a:tr h="606388">
                <a:tc>
                  <a:txBody>
                    <a:bodyPr/>
                    <a:lstStyle/>
                    <a:p>
                      <a:r>
                        <a:rPr lang="en-GB" sz="1200" b="0" dirty="0">
                          <a:solidFill>
                            <a:schemeClr val="tx1"/>
                          </a:solidFill>
                          <a:latin typeface="Arial" panose="020B0604020202020204" pitchFamily="34" charset="0"/>
                          <a:cs typeface="Arial" panose="020B0604020202020204" pitchFamily="34" charset="0"/>
                        </a:rPr>
                        <a:t>The witches cast a spell around a cauldron and Hecate congratulates them. Macbeth visits the witches and they show him three apparitions.</a:t>
                      </a:r>
                      <a:r>
                        <a:rPr lang="en-GB" sz="1200" b="0" baseline="0" dirty="0">
                          <a:solidFill>
                            <a:schemeClr val="tx1"/>
                          </a:solidFill>
                          <a:latin typeface="Arial" panose="020B0604020202020204" pitchFamily="34" charset="0"/>
                          <a:cs typeface="Arial" panose="020B0604020202020204" pitchFamily="34" charset="0"/>
                        </a:rPr>
                        <a:t>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606388">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Arial" panose="020B0604020202020204" pitchFamily="34" charset="0"/>
                          <a:cs typeface="Arial" panose="020B0604020202020204" pitchFamily="34" charset="0"/>
                        </a:rPr>
                        <a:t>Firstly, a</a:t>
                      </a:r>
                      <a:r>
                        <a:rPr lang="en-GB" sz="1200" b="0" baseline="0" dirty="0">
                          <a:solidFill>
                            <a:schemeClr val="tx1"/>
                          </a:solidFill>
                          <a:latin typeface="Arial" panose="020B0604020202020204" pitchFamily="34" charset="0"/>
                          <a:cs typeface="Arial" panose="020B0604020202020204" pitchFamily="34" charset="0"/>
                        </a:rPr>
                        <a:t> helmeted</a:t>
                      </a:r>
                      <a:r>
                        <a:rPr lang="en-GB" sz="1200" b="0" dirty="0">
                          <a:solidFill>
                            <a:schemeClr val="tx1"/>
                          </a:solidFill>
                          <a:latin typeface="Arial" panose="020B0604020202020204" pitchFamily="34" charset="0"/>
                          <a:cs typeface="Arial" panose="020B0604020202020204" pitchFamily="34" charset="0"/>
                        </a:rPr>
                        <a:t> head appears saying that Macbeth should ‘beware Macduff’.</a:t>
                      </a:r>
                      <a:r>
                        <a:rPr lang="en-GB" sz="1200" b="0" baseline="0" dirty="0">
                          <a:solidFill>
                            <a:schemeClr val="tx1"/>
                          </a:solidFill>
                          <a:latin typeface="Arial" panose="020B0604020202020204" pitchFamily="34" charset="0"/>
                          <a:cs typeface="Arial" panose="020B0604020202020204" pitchFamily="34" charset="0"/>
                        </a:rPr>
                        <a:t> </a:t>
                      </a:r>
                      <a:r>
                        <a:rPr lang="en-GB" sz="1200" b="0" dirty="0">
                          <a:solidFill>
                            <a:schemeClr val="tx1"/>
                          </a:solidFill>
                          <a:latin typeface="Arial" panose="020B0604020202020204" pitchFamily="34" charset="0"/>
                          <a:cs typeface="Arial" panose="020B0604020202020204" pitchFamily="34" charset="0"/>
                        </a:rPr>
                        <a:t>Secondly, a bloody child appears, saying ‘none of woman born shall harm Macbeth’. Thirdly, a crowned child holding a tree appears, saying that he will never be defeated ‘until Great </a:t>
                      </a:r>
                      <a:r>
                        <a:rPr lang="en-GB" sz="1200" b="0" dirty="0" err="1">
                          <a:solidFill>
                            <a:schemeClr val="tx1"/>
                          </a:solidFill>
                          <a:latin typeface="Arial" panose="020B0604020202020204" pitchFamily="34" charset="0"/>
                          <a:cs typeface="Arial" panose="020B0604020202020204" pitchFamily="34" charset="0"/>
                        </a:rPr>
                        <a:t>Birnam</a:t>
                      </a:r>
                      <a:r>
                        <a:rPr lang="en-GB" sz="1200" b="0" dirty="0">
                          <a:solidFill>
                            <a:schemeClr val="tx1"/>
                          </a:solidFill>
                          <a:latin typeface="Arial" panose="020B0604020202020204" pitchFamily="34" charset="0"/>
                          <a:cs typeface="Arial" panose="020B0604020202020204" pitchFamily="34" charset="0"/>
                        </a:rPr>
                        <a:t> Wood to high </a:t>
                      </a:r>
                      <a:r>
                        <a:rPr lang="en-GB" sz="1200" b="0" dirty="0" err="1">
                          <a:solidFill>
                            <a:schemeClr val="tx1"/>
                          </a:solidFill>
                          <a:latin typeface="Arial" panose="020B0604020202020204" pitchFamily="34" charset="0"/>
                          <a:cs typeface="Arial" panose="020B0604020202020204" pitchFamily="34" charset="0"/>
                        </a:rPr>
                        <a:t>Dunsinane</a:t>
                      </a:r>
                      <a:r>
                        <a:rPr lang="en-GB" sz="1200" b="0" dirty="0">
                          <a:solidFill>
                            <a:schemeClr val="tx1"/>
                          </a:solidFill>
                          <a:latin typeface="Arial" panose="020B0604020202020204" pitchFamily="34" charset="0"/>
                          <a:cs typeface="Arial" panose="020B0604020202020204" pitchFamily="34" charset="0"/>
                        </a:rPr>
                        <a:t> hill shall come against him’.</a:t>
                      </a:r>
                      <a:endParaRPr lang="en-US" sz="1200" b="0" dirty="0">
                        <a:latin typeface="Arial" panose="020B0604020202020204" pitchFamily="34" charset="0"/>
                        <a:cs typeface="Arial" panose="020B0604020202020204" pitchFamily="34" charset="0"/>
                      </a:endParaRPr>
                    </a:p>
                    <a:p>
                      <a:r>
                        <a:rPr lang="en-GB" sz="1200" b="0" dirty="0">
                          <a:solidFill>
                            <a:schemeClr val="tx1"/>
                          </a:solidFill>
                          <a:latin typeface="Arial" panose="020B0604020202020204" pitchFamily="34" charset="0"/>
                          <a:cs typeface="Arial" panose="020B0604020202020204" pitchFamily="34" charset="0"/>
                        </a:rPr>
                        <a:t> </a:t>
                      </a:r>
                      <a:endParaRPr lang="en-US" sz="1200" b="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606388">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Arial" panose="020B0604020202020204" pitchFamily="34" charset="0"/>
                          <a:cs typeface="Arial" panose="020B0604020202020204" pitchFamily="34" charset="0"/>
                        </a:rPr>
                        <a:t>Macbeth is reassured, but asks if Banquo’s descendants will ever reign. The witches advise against his question, but he demands that they answer. An apparition of eight kings appears following Banquo’s ghost.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06388">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Arial" panose="020B0604020202020204" pitchFamily="34" charset="0"/>
                          <a:cs typeface="Arial" panose="020B0604020202020204" pitchFamily="34" charset="0"/>
                        </a:rPr>
                        <a:t>Macbeth is terrified and angry, but the witches disappear. Lennox arrives with word that Macduff has fled to England. Privately, Macbeth vows to kill all of Macduff’s family including ’his wife, his babes, and all unfortunate souls that trace him in his line’.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161116942"/>
                  </a:ext>
                </a:extLst>
              </a:tr>
            </a:tbl>
          </a:graphicData>
        </a:graphic>
      </p:graphicFrame>
      <p:sp>
        <p:nvSpPr>
          <p:cNvPr id="10" name="TextBox 9">
            <a:extLst>
              <a:ext uri="{FF2B5EF4-FFF2-40B4-BE49-F238E27FC236}">
                <a16:creationId xmlns:a16="http://schemas.microsoft.com/office/drawing/2014/main" id="{1D154254-2B16-4B44-A8DB-80AACA825684}"/>
              </a:ext>
            </a:extLst>
          </p:cNvPr>
          <p:cNvSpPr txBox="1"/>
          <p:nvPr/>
        </p:nvSpPr>
        <p:spPr>
          <a:xfrm>
            <a:off x="340131" y="6527876"/>
            <a:ext cx="6312516" cy="646331"/>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A messenger arrives at the door and advises Lady Macduff to flee with her family, but she does not go, saying she has ‘done no harm’. Murderers hired by Macbeth arrive seeking Macduff and, finding him gone, they kill both his son and wife</a:t>
            </a:r>
          </a:p>
        </p:txBody>
      </p:sp>
      <p:sp>
        <p:nvSpPr>
          <p:cNvPr id="9" name="TextBox 8">
            <a:extLst>
              <a:ext uri="{FF2B5EF4-FFF2-40B4-BE49-F238E27FC236}">
                <a16:creationId xmlns:a16="http://schemas.microsoft.com/office/drawing/2014/main" id="{FA1C5336-9826-0D43-A5B3-37398E151F63}"/>
              </a:ext>
            </a:extLst>
          </p:cNvPr>
          <p:cNvSpPr txBox="1"/>
          <p:nvPr/>
        </p:nvSpPr>
        <p:spPr>
          <a:xfrm>
            <a:off x="196007" y="7356885"/>
            <a:ext cx="6484786" cy="1569660"/>
          </a:xfrm>
          <a:prstGeom prst="rect">
            <a:avLst/>
          </a:prstGeom>
          <a:noFill/>
          <a:ln w="25400">
            <a:solidFill>
              <a:schemeClr val="accent1"/>
            </a:solidFill>
            <a:prstDash val="dash"/>
          </a:ln>
        </p:spPr>
        <p:txBody>
          <a:bodyPr wrap="square" rtlCol="0">
            <a:spAutoFit/>
          </a:bodyPr>
          <a:lstStyle/>
          <a:p>
            <a:pPr fontAlgn="base"/>
            <a:r>
              <a:rPr lang="en-GB" sz="1200" b="1" dirty="0">
                <a:latin typeface="Arial" panose="020B0604020202020204" pitchFamily="34" charset="0"/>
                <a:cs typeface="Arial" panose="020B0604020202020204" pitchFamily="34" charset="0"/>
              </a:rPr>
              <a:t>FIRST MURDERER</a:t>
            </a:r>
            <a:endParaRPr lang="en-GB" sz="1200" dirty="0">
              <a:latin typeface="Arial" panose="020B0604020202020204" pitchFamily="34" charset="0"/>
              <a:cs typeface="Arial" panose="020B0604020202020204" pitchFamily="34" charset="0"/>
            </a:endParaRPr>
          </a:p>
          <a:p>
            <a:pPr fontAlgn="base"/>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(Stabbing him)</a:t>
            </a:r>
            <a:r>
              <a:rPr lang="en-GB" sz="1200" dirty="0">
                <a:latin typeface="Arial" panose="020B0604020202020204" pitchFamily="34" charset="0"/>
                <a:cs typeface="Arial" panose="020B0604020202020204" pitchFamily="34" charset="0"/>
              </a:rPr>
              <a:t>     What, you egg?</a:t>
            </a:r>
          </a:p>
          <a:p>
            <a:pPr fontAlgn="base"/>
            <a:r>
              <a:rPr lang="en-GB" sz="1200" dirty="0">
                <a:latin typeface="Arial" panose="020B0604020202020204" pitchFamily="34" charset="0"/>
                <a:cs typeface="Arial" panose="020B0604020202020204" pitchFamily="34" charset="0"/>
              </a:rPr>
              <a:t>Young fry of treachery!</a:t>
            </a:r>
          </a:p>
          <a:p>
            <a:pPr fontAlgn="base"/>
            <a:r>
              <a:rPr lang="en-GB" sz="1200" b="1" dirty="0">
                <a:latin typeface="Arial" panose="020B0604020202020204" pitchFamily="34" charset="0"/>
                <a:cs typeface="Arial" panose="020B0604020202020204" pitchFamily="34" charset="0"/>
              </a:rPr>
              <a:t>SON</a:t>
            </a:r>
            <a:endParaRPr lang="en-GB" sz="1200" dirty="0">
              <a:latin typeface="Arial" panose="020B0604020202020204" pitchFamily="34" charset="0"/>
              <a:cs typeface="Arial" panose="020B0604020202020204" pitchFamily="34" charset="0"/>
            </a:endParaRPr>
          </a:p>
          <a:p>
            <a:pPr fontAlgn="base"/>
            <a:r>
              <a:rPr lang="en-GB" sz="1200" dirty="0">
                <a:latin typeface="Arial" panose="020B0604020202020204" pitchFamily="34" charset="0"/>
                <a:cs typeface="Arial" panose="020B0604020202020204" pitchFamily="34" charset="0"/>
              </a:rPr>
              <a:t>He has killed me, mother.</a:t>
            </a:r>
          </a:p>
          <a:p>
            <a:pPr fontAlgn="base"/>
            <a:r>
              <a:rPr lang="en-GB" sz="1200" dirty="0">
                <a:latin typeface="Arial" panose="020B0604020202020204" pitchFamily="34" charset="0"/>
                <a:cs typeface="Arial" panose="020B0604020202020204" pitchFamily="34" charset="0"/>
              </a:rPr>
              <a:t>Run away, I pray you!</a:t>
            </a:r>
          </a:p>
          <a:p>
            <a:pPr fontAlgn="base"/>
            <a:endParaRPr lang="en-GB" sz="1200" dirty="0">
              <a:latin typeface="Arial" panose="020B0604020202020204" pitchFamily="34" charset="0"/>
              <a:cs typeface="Arial" panose="020B0604020202020204" pitchFamily="34" charset="0"/>
            </a:endParaRPr>
          </a:p>
          <a:p>
            <a:pPr fontAlgn="base"/>
            <a:r>
              <a:rPr lang="en-GB" sz="1200" i="1" dirty="0">
                <a:latin typeface="Arial" panose="020B0604020202020204" pitchFamily="34" charset="0"/>
                <a:cs typeface="Arial" panose="020B0604020202020204" pitchFamily="34" charset="0"/>
              </a:rPr>
              <a:t>He dies. Exit </a:t>
            </a:r>
            <a:r>
              <a:rPr lang="en-GB" sz="1200" b="1" i="1" dirty="0">
                <a:latin typeface="Arial" panose="020B0604020202020204" pitchFamily="34" charset="0"/>
                <a:cs typeface="Arial" panose="020B0604020202020204" pitchFamily="34" charset="0"/>
              </a:rPr>
              <a:t>LADY MACDUFF</a:t>
            </a:r>
            <a:r>
              <a:rPr lang="en-GB" sz="1200" i="1" dirty="0">
                <a:latin typeface="Arial" panose="020B0604020202020204" pitchFamily="34" charset="0"/>
                <a:cs typeface="Arial" panose="020B0604020202020204" pitchFamily="34" charset="0"/>
              </a:rPr>
              <a:t>, crying “Murder!” followed by </a:t>
            </a:r>
            <a:r>
              <a:rPr lang="en-GB" sz="1200" b="1" i="1" dirty="0">
                <a:latin typeface="Arial" panose="020B0604020202020204" pitchFamily="34" charset="0"/>
                <a:cs typeface="Arial" panose="020B0604020202020204" pitchFamily="34" charset="0"/>
              </a:rPr>
              <a:t>MURDERERS</a:t>
            </a:r>
            <a:endParaRPr lang="en-GB" sz="12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1D154254-2B16-4B44-A8DB-80AACA825684}"/>
              </a:ext>
            </a:extLst>
          </p:cNvPr>
          <p:cNvSpPr txBox="1"/>
          <p:nvPr/>
        </p:nvSpPr>
        <p:spPr>
          <a:xfrm>
            <a:off x="4350513" y="4235467"/>
            <a:ext cx="2186156" cy="2123658"/>
          </a:xfrm>
          <a:prstGeom prst="rect">
            <a:avLst/>
          </a:prstGeom>
          <a:solidFill>
            <a:srgbClr val="FFC000"/>
          </a:solidFill>
        </p:spPr>
        <p:txBody>
          <a:bodyPr wrap="square" rtlCol="0">
            <a:spAutoFit/>
          </a:bodyPr>
          <a:lstStyle/>
          <a:p>
            <a:r>
              <a:rPr lang="en-GB" sz="1200">
                <a:solidFill>
                  <a:schemeClr val="dk1"/>
                </a:solidFill>
                <a:latin typeface="Arial" panose="020B0604020202020204" pitchFamily="34" charset="0"/>
                <a:cs typeface="Arial" panose="020B0604020202020204" pitchFamily="34" charset="0"/>
              </a:rPr>
              <a:t>At the Macduff home, Lady Macduff worries about why her husband has fled to England. Ross reassures her that Macduff is ‘noble, wise, judicious’ but dares not tell her any more and leaves. Lady Macduff tells her son that his father is dead and was a traitor, but he teases her and knows it is not true. </a:t>
            </a:r>
            <a:endParaRPr lang="en-US" sz="1200" b="1"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stretch>
            <a:fillRect/>
          </a:stretch>
        </p:blipFill>
        <p:spPr>
          <a:xfrm>
            <a:off x="340131" y="4046959"/>
            <a:ext cx="3704331" cy="2318672"/>
          </a:xfrm>
          <a:prstGeom prst="rect">
            <a:avLst/>
          </a:prstGeom>
        </p:spPr>
      </p:pic>
    </p:spTree>
    <p:extLst>
      <p:ext uri="{BB962C8B-B14F-4D97-AF65-F5344CB8AC3E}">
        <p14:creationId xmlns:p14="http://schemas.microsoft.com/office/powerpoint/2010/main" val="253826335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2080839112"/>
              </p:ext>
            </p:extLst>
          </p:nvPr>
        </p:nvGraphicFramePr>
        <p:xfrm>
          <a:off x="404091" y="1036477"/>
          <a:ext cx="6074964" cy="7825322"/>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510777">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902869">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are the first three apparitions that the witches show Macbeth?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468076">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 the witches show about Banquo’s descendants?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234478">
                <a:tc>
                  <a:txBody>
                    <a:bodyPr/>
                    <a:lstStyle/>
                    <a:p>
                      <a:r>
                        <a:rPr lang="en-US" sz="1200" dirty="0">
                          <a:latin typeface="Arial" panose="020B0604020202020204" pitchFamily="34" charset="0"/>
                          <a:cs typeface="Arial" panose="020B0604020202020204" pitchFamily="34" charset="0"/>
                        </a:rPr>
                        <a:t>How does Macbeth feel about being shown</a:t>
                      </a:r>
                      <a:r>
                        <a:rPr lang="en-US" sz="1200" baseline="0" dirty="0">
                          <a:latin typeface="Arial" panose="020B0604020202020204" pitchFamily="34" charset="0"/>
                          <a:cs typeface="Arial" panose="020B0604020202020204" pitchFamily="34" charset="0"/>
                        </a:rPr>
                        <a:t> the future of Banquo’s family?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234478">
                <a:tc>
                  <a:txBody>
                    <a:bodyPr/>
                    <a:lstStyle/>
                    <a:p>
                      <a:r>
                        <a:rPr lang="en-US" sz="1200" dirty="0">
                          <a:latin typeface="Arial" panose="020B0604020202020204" pitchFamily="34" charset="0"/>
                          <a:cs typeface="Arial" panose="020B0604020202020204" pitchFamily="34" charset="0"/>
                        </a:rPr>
                        <a:t>What does</a:t>
                      </a:r>
                      <a:r>
                        <a:rPr lang="en-US" sz="1200" baseline="0" dirty="0">
                          <a:latin typeface="Arial" panose="020B0604020202020204" pitchFamily="34" charset="0"/>
                          <a:cs typeface="Arial" panose="020B0604020202020204" pitchFamily="34" charset="0"/>
                        </a:rPr>
                        <a:t> Macbeth vow to do?</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33485161"/>
                  </a:ext>
                </a:extLst>
              </a:tr>
              <a:tr h="46807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634787">
                <a:tc>
                  <a:txBody>
                    <a:bodyPr/>
                    <a:lstStyle/>
                    <a:p>
                      <a:r>
                        <a:rPr lang="en-US" sz="1200" dirty="0">
                          <a:latin typeface="Arial" panose="020B0604020202020204" pitchFamily="34" charset="0"/>
                          <a:cs typeface="Arial" panose="020B0604020202020204" pitchFamily="34" charset="0"/>
                        </a:rPr>
                        <a:t>What is Lady Macduff worried about?</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468074">
                <a:tc>
                  <a:txBody>
                    <a:bodyPr/>
                    <a:lstStyle/>
                    <a:p>
                      <a:r>
                        <a:rPr lang="en-GB" sz="1200" dirty="0">
                          <a:latin typeface="Arial" panose="020B0604020202020204" pitchFamily="34" charset="0"/>
                          <a:cs typeface="Arial" panose="020B0604020202020204" pitchFamily="34" charset="0"/>
                        </a:rPr>
                        <a:t>What does a messenger advise that she does?</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468073">
                <a:tc>
                  <a:txBody>
                    <a:bodyPr/>
                    <a:lstStyle/>
                    <a:p>
                      <a:r>
                        <a:rPr lang="en-GB" sz="1200" dirty="0">
                          <a:latin typeface="Arial" panose="020B0604020202020204" pitchFamily="34" charset="0"/>
                          <a:cs typeface="Arial" panose="020B0604020202020204" pitchFamily="34" charset="0"/>
                        </a:rPr>
                        <a:t>What happens</a:t>
                      </a:r>
                      <a:r>
                        <a:rPr lang="en-GB" sz="1200" baseline="0" dirty="0">
                          <a:latin typeface="Arial" panose="020B0604020202020204" pitchFamily="34" charset="0"/>
                          <a:cs typeface="Arial" panose="020B0604020202020204" pitchFamily="34" charset="0"/>
                        </a:rPr>
                        <a:t> to the Macduff family?</a:t>
                      </a:r>
                      <a:endParaRPr lang="en-GB"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r h="468073">
                <a:tc>
                  <a:txBody>
                    <a:bodyPr/>
                    <a:lstStyle/>
                    <a:p>
                      <a:r>
                        <a:rPr lang="en-GB" sz="1200" dirty="0">
                          <a:latin typeface="Arial" panose="020B0604020202020204" pitchFamily="34" charset="0"/>
                          <a:cs typeface="Arial" panose="020B0604020202020204" pitchFamily="34" charset="0"/>
                        </a:rPr>
                        <a:t>Why do</a:t>
                      </a:r>
                      <a:r>
                        <a:rPr lang="en-GB" sz="1200" baseline="0" dirty="0">
                          <a:latin typeface="Arial" panose="020B0604020202020204" pitchFamily="34" charset="0"/>
                          <a:cs typeface="Arial" panose="020B0604020202020204" pitchFamily="34" charset="0"/>
                        </a:rPr>
                        <a:t> you think Macbeth has ordered this to happen?</a:t>
                      </a:r>
                      <a:endParaRPr lang="en-GB"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9514786"/>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2607698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Act </a:t>
            </a:r>
            <a:r>
              <a:rPr lang="en-GB" altLang="en-US" sz="2000" dirty="0">
                <a:solidFill>
                  <a:srgbClr val="FFFFFF"/>
                </a:solidFill>
                <a:latin typeface="Arial Rounded MT Bold" panose="020F0704030504030204" pitchFamily="34" charset="0"/>
              </a:rPr>
              <a:t>Four</a:t>
            </a:r>
            <a:r>
              <a:rPr kumimoji="0" lang="en-GB" altLang="en-US" sz="2000" b="0" i="0" u="none" strike="noStrike" cap="none" normalizeH="0" baseline="0" dirty="0">
                <a:ln>
                  <a:noFill/>
                </a:ln>
                <a:solidFill>
                  <a:srgbClr val="FFFFFF"/>
                </a:solidFill>
                <a:effectLst/>
                <a:latin typeface="Arial Rounded MT Bold" panose="020F0704030504030204" pitchFamily="34" charset="0"/>
              </a:rPr>
              <a:t>: Macduff requests an army</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1755221182"/>
              </p:ext>
            </p:extLst>
          </p:nvPr>
        </p:nvGraphicFramePr>
        <p:xfrm>
          <a:off x="281354" y="996593"/>
          <a:ext cx="6385152" cy="5087685"/>
        </p:xfrm>
        <a:graphic>
          <a:graphicData uri="http://schemas.openxmlformats.org/drawingml/2006/table">
            <a:tbl>
              <a:tblPr firstRow="1" bandRow="1">
                <a:tableStyleId>{5C22544A-7EE6-4342-B048-85BDC9FD1C3A}</a:tableStyleId>
              </a:tblPr>
              <a:tblGrid>
                <a:gridCol w="6385152">
                  <a:extLst>
                    <a:ext uri="{9D8B030D-6E8A-4147-A177-3AD203B41FA5}">
                      <a16:colId xmlns:a16="http://schemas.microsoft.com/office/drawing/2014/main" val="1111415914"/>
                    </a:ext>
                  </a:extLst>
                </a:gridCol>
              </a:tblGrid>
              <a:tr h="886663">
                <a:tc>
                  <a:txBody>
                    <a:bodyPr/>
                    <a:lstStyle/>
                    <a:p>
                      <a:r>
                        <a:rPr lang="en-GB" sz="1200" b="0" dirty="0">
                          <a:solidFill>
                            <a:schemeClr val="tx1"/>
                          </a:solidFill>
                          <a:latin typeface="Arial" panose="020B0604020202020204" pitchFamily="34" charset="0"/>
                          <a:cs typeface="Arial" panose="020B0604020202020204" pitchFamily="34" charset="0"/>
                        </a:rPr>
                        <a:t>In England, Macduff tells Malcolm of how Scotland is suffering under the ‘tyrant’ Macbeth. Malcolm is suspicious of Macduff and tests his loyalty by saying that if Malcolm became king, his own ‘vices’ would be worse than Macbeth's.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886663">
                <a:tc>
                  <a:txBody>
                    <a:bodyPr/>
                    <a:lstStyle/>
                    <a:p>
                      <a:r>
                        <a:rPr lang="en-GB" sz="1200" b="0" dirty="0">
                          <a:solidFill>
                            <a:schemeClr val="tx1"/>
                          </a:solidFill>
                          <a:latin typeface="Arial" panose="020B0604020202020204" pitchFamily="34" charset="0"/>
                          <a:cs typeface="Arial" panose="020B0604020202020204" pitchFamily="34" charset="0"/>
                        </a:rPr>
                        <a:t>Macduff excuses several of Malcolm’s flaws. However, when Malcolm claims that he will bring chaos on Scotland were he to rule, Macduff condemns him, saying his ‘hope ends here’.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839991">
                <a:tc>
                  <a:txBody>
                    <a:bodyPr/>
                    <a:lstStyle/>
                    <a:p>
                      <a:r>
                        <a:rPr lang="en-GB" sz="1200" b="0" dirty="0">
                          <a:solidFill>
                            <a:schemeClr val="tx1"/>
                          </a:solidFill>
                          <a:latin typeface="Arial" panose="020B0604020202020204" pitchFamily="34" charset="0"/>
                          <a:cs typeface="Arial" panose="020B0604020202020204" pitchFamily="34" charset="0"/>
                        </a:rPr>
                        <a:t>Seeing Macduff’s response, Malcolm’s suspicions are gone and he tells Macduff that he was ‘false speaking’ and is in fact devoted to his country and people.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1081041">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Arial" panose="020B0604020202020204" pitchFamily="34" charset="0"/>
                          <a:cs typeface="Arial" panose="020B0604020202020204" pitchFamily="34" charset="0"/>
                        </a:rPr>
                        <a:t>Malcolm is ready with Old </a:t>
                      </a:r>
                      <a:r>
                        <a:rPr lang="en-GB" sz="1200" b="0" dirty="0" err="1">
                          <a:solidFill>
                            <a:schemeClr val="tx1"/>
                          </a:solidFill>
                          <a:latin typeface="Arial" panose="020B0604020202020204" pitchFamily="34" charset="0"/>
                          <a:cs typeface="Arial" panose="020B0604020202020204" pitchFamily="34" charset="0"/>
                        </a:rPr>
                        <a:t>Siward</a:t>
                      </a:r>
                      <a:r>
                        <a:rPr lang="en-GB" sz="1200" b="0" dirty="0">
                          <a:solidFill>
                            <a:schemeClr val="tx1"/>
                          </a:solidFill>
                          <a:latin typeface="Arial" panose="020B0604020202020204" pitchFamily="34" charset="0"/>
                          <a:cs typeface="Arial" panose="020B0604020202020204" pitchFamily="34" charset="0"/>
                        </a:rPr>
                        <a:t> and 10,000 men to invade Scotland. A doctor tells how King Edward cures people through touch, which is a gift bestowed on true kings.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648664075"/>
                  </a:ext>
                </a:extLst>
              </a:tr>
              <a:tr h="1393327">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Ross arrives to tell Macduff the terrible news about the death of his wife and children. Malcolm comforts Macduff, advising that they ‘make us medicines of our great revenge to cure this deadly grief’. </a:t>
                      </a: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68579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685790" rtl="0" eaLnBrk="1" fontAlgn="auto" latinLnBrk="0" hangingPunct="1">
                        <a:lnSpc>
                          <a:spcPct val="100000"/>
                        </a:lnSpc>
                        <a:spcBef>
                          <a:spcPts val="0"/>
                        </a:spcBef>
                        <a:spcAft>
                          <a:spcPts val="0"/>
                        </a:spcAft>
                        <a:buClrTx/>
                        <a:buSzTx/>
                        <a:buFontTx/>
                        <a:buNone/>
                        <a:tabLst/>
                        <a:defRPr/>
                      </a:pP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057428110"/>
                  </a:ext>
                </a:extLst>
              </a:tr>
            </a:tbl>
          </a:graphicData>
        </a:graphic>
      </p:graphicFrame>
      <p:pic>
        <p:nvPicPr>
          <p:cNvPr id="2" name="Picture 1"/>
          <p:cNvPicPr>
            <a:picLocks noChangeAspect="1"/>
          </p:cNvPicPr>
          <p:nvPr/>
        </p:nvPicPr>
        <p:blipFill>
          <a:blip r:embed="rId3"/>
          <a:stretch>
            <a:fillRect/>
          </a:stretch>
        </p:blipFill>
        <p:spPr>
          <a:xfrm>
            <a:off x="1101607" y="6256118"/>
            <a:ext cx="4744646" cy="2954214"/>
          </a:xfrm>
          <a:prstGeom prst="rect">
            <a:avLst/>
          </a:prstGeom>
        </p:spPr>
      </p:pic>
    </p:spTree>
    <p:extLst>
      <p:ext uri="{BB962C8B-B14F-4D97-AF65-F5344CB8AC3E}">
        <p14:creationId xmlns:p14="http://schemas.microsoft.com/office/powerpoint/2010/main" val="418381826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2873152824"/>
              </p:ext>
            </p:extLst>
          </p:nvPr>
        </p:nvGraphicFramePr>
        <p:xfrm>
          <a:off x="404091" y="1036477"/>
          <a:ext cx="6074964" cy="7767553"/>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650462">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1048019">
                <a:tc>
                  <a:txBody>
                    <a:bodyPr/>
                    <a:lstStyle/>
                    <a:p>
                      <a:r>
                        <a:rPr lang="en-US" sz="1200" dirty="0">
                          <a:latin typeface="Arial" panose="020B0604020202020204" pitchFamily="34" charset="0"/>
                          <a:cs typeface="Arial" panose="020B0604020202020204" pitchFamily="34" charset="0"/>
                        </a:rPr>
                        <a:t>What does Malcolm</a:t>
                      </a:r>
                      <a:r>
                        <a:rPr lang="en-US" sz="1200" baseline="0" dirty="0">
                          <a:latin typeface="Arial" panose="020B0604020202020204" pitchFamily="34" charset="0"/>
                          <a:cs typeface="Arial" panose="020B0604020202020204" pitchFamily="34" charset="0"/>
                        </a:rPr>
                        <a:t> test about Macduff?</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815126">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Malcolm say he would do to Scotland to test Macduff?</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815126">
                <a:tc>
                  <a:txBody>
                    <a:bodyPr/>
                    <a:lstStyle/>
                    <a:p>
                      <a:r>
                        <a:rPr lang="en-US" sz="1200" dirty="0">
                          <a:latin typeface="Arial" panose="020B0604020202020204" pitchFamily="34" charset="0"/>
                          <a:cs typeface="Arial" panose="020B0604020202020204" pitchFamily="34" charset="0"/>
                        </a:rPr>
                        <a:t>What does Malcolm conclude about Macduff?</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596084">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280912">
                <a:tc>
                  <a:txBody>
                    <a:bodyPr/>
                    <a:lstStyle/>
                    <a:p>
                      <a:r>
                        <a:rPr lang="en-US" sz="1200" dirty="0">
                          <a:latin typeface="Arial" panose="020B0604020202020204" pitchFamily="34" charset="0"/>
                          <a:cs typeface="Arial" panose="020B0604020202020204" pitchFamily="34" charset="0"/>
                        </a:rPr>
                        <a:t>Who is Malcolm going</a:t>
                      </a:r>
                      <a:r>
                        <a:rPr lang="en-US" sz="1200" baseline="0" dirty="0">
                          <a:latin typeface="Arial" panose="020B0604020202020204" pitchFamily="34" charset="0"/>
                          <a:cs typeface="Arial" panose="020B0604020202020204" pitchFamily="34" charset="0"/>
                        </a:rPr>
                        <a:t> to invade Scotland with to take the throne from Macbeth?</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280912">
                <a:tc>
                  <a:txBody>
                    <a:bodyPr/>
                    <a:lstStyle/>
                    <a:p>
                      <a:r>
                        <a:rPr lang="en-GB" sz="1200" dirty="0">
                          <a:latin typeface="Arial" panose="020B0604020202020204" pitchFamily="34" charset="0"/>
                          <a:cs typeface="Arial" panose="020B0604020202020204" pitchFamily="34" charset="0"/>
                        </a:rPr>
                        <a:t>What news</a:t>
                      </a:r>
                      <a:r>
                        <a:rPr lang="en-GB" sz="1200" baseline="0" dirty="0">
                          <a:latin typeface="Arial" panose="020B0604020202020204" pitchFamily="34" charset="0"/>
                          <a:cs typeface="Arial" panose="020B0604020202020204" pitchFamily="34" charset="0"/>
                        </a:rPr>
                        <a:t> does Ross bring Macduff?</a:t>
                      </a:r>
                      <a:endParaRPr lang="en-GB"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280912">
                <a:tc>
                  <a:txBody>
                    <a:bodyPr/>
                    <a:lstStyle/>
                    <a:p>
                      <a:r>
                        <a:rPr lang="en-GB" sz="1200" dirty="0">
                          <a:latin typeface="Arial" panose="020B0604020202020204" pitchFamily="34" charset="0"/>
                          <a:cs typeface="Arial" panose="020B0604020202020204" pitchFamily="34" charset="0"/>
                        </a:rPr>
                        <a:t>How do they plan to use their feelings about</a:t>
                      </a:r>
                      <a:r>
                        <a:rPr lang="en-GB" sz="1200" baseline="0" dirty="0">
                          <a:latin typeface="Arial" panose="020B0604020202020204" pitchFamily="34" charset="0"/>
                          <a:cs typeface="Arial" panose="020B0604020202020204" pitchFamily="34" charset="0"/>
                        </a:rPr>
                        <a:t> the news?</a:t>
                      </a:r>
                      <a:endParaRPr lang="en-GB"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0974799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430216" y="443234"/>
            <a:ext cx="5334000" cy="394721"/>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1800" b="0" i="0" u="none" strike="noStrike" cap="none" normalizeH="0" baseline="0" dirty="0">
                <a:ln>
                  <a:noFill/>
                </a:ln>
                <a:solidFill>
                  <a:srgbClr val="FFFFFF"/>
                </a:solidFill>
                <a:effectLst/>
                <a:latin typeface="Arial Rounded MT Bold" panose="020F0704030504030204" pitchFamily="34" charset="0"/>
              </a:rPr>
              <a:t>Act </a:t>
            </a:r>
            <a:r>
              <a:rPr lang="en-GB" altLang="en-US" sz="1800" dirty="0">
                <a:solidFill>
                  <a:srgbClr val="FFFFFF"/>
                </a:solidFill>
                <a:latin typeface="Arial Rounded MT Bold" panose="020F0704030504030204" pitchFamily="34" charset="0"/>
              </a:rPr>
              <a:t>Five</a:t>
            </a:r>
            <a:r>
              <a:rPr kumimoji="0" lang="en-GB" altLang="en-US" sz="1800" b="0" i="0" u="none" strike="noStrike" cap="none" normalizeH="0" baseline="0" dirty="0">
                <a:ln>
                  <a:noFill/>
                </a:ln>
                <a:solidFill>
                  <a:srgbClr val="FFFFFF"/>
                </a:solidFill>
                <a:effectLst/>
                <a:latin typeface="Arial Rounded MT Bold" panose="020F0704030504030204" pitchFamily="34" charset="0"/>
              </a:rPr>
              <a:t>: Lady Macbeth suffers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3148918940"/>
              </p:ext>
            </p:extLst>
          </p:nvPr>
        </p:nvGraphicFramePr>
        <p:xfrm>
          <a:off x="469969" y="1069858"/>
          <a:ext cx="5908288" cy="640080"/>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606388">
                <a:tc>
                  <a:txBody>
                    <a:bodyPr/>
                    <a:lstStyle/>
                    <a:p>
                      <a:r>
                        <a:rPr lang="en-GB" sz="1200" b="0" dirty="0">
                          <a:solidFill>
                            <a:schemeClr val="tx1"/>
                          </a:solidFill>
                          <a:latin typeface="Arial" panose="020B0604020202020204" pitchFamily="34" charset="0"/>
                          <a:cs typeface="Arial" panose="020B0604020202020204" pitchFamily="34" charset="0"/>
                        </a:rPr>
                        <a:t>A doctor and Lady Macduff’s gentlewoman watch Lady Macbeth sleepwalk. Her eyes are open but ‘their senses shut’. As she walks in, she rubs her hands and speaks in her sleep. She tries to wash a ‘damned spot’ of blood from her hands.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bl>
          </a:graphicData>
        </a:graphic>
      </p:graphicFrame>
      <p:sp>
        <p:nvSpPr>
          <p:cNvPr id="8" name="TextBox 7">
            <a:extLst>
              <a:ext uri="{FF2B5EF4-FFF2-40B4-BE49-F238E27FC236}">
                <a16:creationId xmlns:a16="http://schemas.microsoft.com/office/drawing/2014/main" id="{0ECE5649-FEFE-3847-A3E0-3EE5EC12414C}"/>
              </a:ext>
            </a:extLst>
          </p:cNvPr>
          <p:cNvSpPr txBox="1"/>
          <p:nvPr/>
        </p:nvSpPr>
        <p:spPr>
          <a:xfrm>
            <a:off x="222344" y="1849125"/>
            <a:ext cx="6403538" cy="1384995"/>
          </a:xfrm>
          <a:prstGeom prst="rect">
            <a:avLst/>
          </a:prstGeom>
          <a:noFill/>
          <a:ln w="25400">
            <a:solidFill>
              <a:schemeClr val="accent1"/>
            </a:solidFill>
            <a:prstDash val="dash"/>
          </a:ln>
        </p:spPr>
        <p:txBody>
          <a:bodyPr wrap="square" rtlCol="0">
            <a:spAutoFit/>
          </a:bodyPr>
          <a:lstStyle/>
          <a:p>
            <a:r>
              <a:rPr lang="en-GB" sz="1200" b="1" dirty="0">
                <a:latin typeface="Arial" panose="020B0604020202020204" pitchFamily="34" charset="0"/>
                <a:cs typeface="Arial" panose="020B0604020202020204" pitchFamily="34" charset="0"/>
              </a:rPr>
              <a:t>LADY MACBETH</a:t>
            </a:r>
          </a:p>
          <a:p>
            <a:r>
              <a:rPr lang="en-GB" sz="1200" dirty="0">
                <a:latin typeface="Arial" panose="020B0604020202020204" pitchFamily="34" charset="0"/>
                <a:cs typeface="Arial" panose="020B0604020202020204" pitchFamily="34" charset="0"/>
              </a:rPr>
              <a:t>Out, damned spot; out, I say. </a:t>
            </a:r>
          </a:p>
          <a:p>
            <a:r>
              <a:rPr lang="en-GB" sz="1200" dirty="0">
                <a:latin typeface="Arial" panose="020B0604020202020204" pitchFamily="34" charset="0"/>
                <a:cs typeface="Arial" panose="020B0604020202020204" pitchFamily="34" charset="0"/>
              </a:rPr>
              <a:t>One, two,—why, then ’tis time to </a:t>
            </a:r>
            <a:r>
              <a:rPr lang="en-GB" sz="1200" dirty="0" err="1">
                <a:latin typeface="Arial" panose="020B0604020202020204" pitchFamily="34" charset="0"/>
                <a:cs typeface="Arial" panose="020B0604020202020204" pitchFamily="34" charset="0"/>
              </a:rPr>
              <a:t>do’t</a:t>
            </a:r>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Hell is murky. </a:t>
            </a:r>
          </a:p>
          <a:p>
            <a:r>
              <a:rPr lang="en-GB" sz="1200" dirty="0">
                <a:latin typeface="Arial" panose="020B0604020202020204" pitchFamily="34" charset="0"/>
                <a:cs typeface="Arial" panose="020B0604020202020204" pitchFamily="34" charset="0"/>
              </a:rPr>
              <a:t>Fie, my lord, fie, a soldier and afeard? </a:t>
            </a:r>
          </a:p>
          <a:p>
            <a:r>
              <a:rPr lang="en-GB" sz="1200" dirty="0">
                <a:latin typeface="Arial" panose="020B0604020202020204" pitchFamily="34" charset="0"/>
                <a:cs typeface="Arial" panose="020B0604020202020204" pitchFamily="34" charset="0"/>
              </a:rPr>
              <a:t>What need we fear who knows it when none can call our power to account? </a:t>
            </a:r>
          </a:p>
          <a:p>
            <a:r>
              <a:rPr lang="en-GB" sz="1200" dirty="0">
                <a:latin typeface="Arial" panose="020B0604020202020204" pitchFamily="34" charset="0"/>
                <a:cs typeface="Arial" panose="020B0604020202020204" pitchFamily="34" charset="0"/>
              </a:rPr>
              <a:t>Yet who would have thought the old man to have had so much blood in him?</a:t>
            </a:r>
            <a:endParaRPr lang="en-US" sz="12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1D154254-2B16-4B44-A8DB-80AACA825684}"/>
              </a:ext>
            </a:extLst>
          </p:cNvPr>
          <p:cNvSpPr txBox="1"/>
          <p:nvPr/>
        </p:nvSpPr>
        <p:spPr>
          <a:xfrm>
            <a:off x="383834" y="4624369"/>
            <a:ext cx="5994422" cy="830997"/>
          </a:xfrm>
          <a:prstGeom prst="rect">
            <a:avLst/>
          </a:prstGeom>
          <a:solidFill>
            <a:srgbClr val="FFC000"/>
          </a:solidFill>
        </p:spPr>
        <p:txBody>
          <a:bodyPr wrap="square" rtlCol="0">
            <a:spAutoFit/>
          </a:bodyPr>
          <a:lstStyle/>
          <a:p>
            <a:r>
              <a:rPr lang="en-GB" sz="1200" dirty="0">
                <a:latin typeface="Arial" panose="020B0604020202020204" pitchFamily="34" charset="0"/>
                <a:cs typeface="Arial" panose="020B0604020202020204" pitchFamily="34" charset="0"/>
              </a:rPr>
              <a:t>When Macbeth believed his hand was irreversibly bloodstained earlier in the play, Lady Macbeth had told him, “A little water clears us of this deed” (2.2.65). Now, however, she too sees blood. She is completely undone by guilt and descends into madness. </a:t>
            </a:r>
            <a:endParaRPr lang="en-US" sz="1200" dirty="0">
              <a:latin typeface="Arial" panose="020B0604020202020204" pitchFamily="34" charset="0"/>
              <a:cs typeface="Arial" panose="020B0604020202020204" pitchFamily="34" charset="0"/>
            </a:endParaRPr>
          </a:p>
        </p:txBody>
      </p:sp>
      <p:graphicFrame>
        <p:nvGraphicFramePr>
          <p:cNvPr id="12" name="Table 11">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1230010689"/>
              </p:ext>
            </p:extLst>
          </p:nvPr>
        </p:nvGraphicFramePr>
        <p:xfrm>
          <a:off x="383833" y="3665167"/>
          <a:ext cx="5994423" cy="822960"/>
        </p:xfrm>
        <a:graphic>
          <a:graphicData uri="http://schemas.openxmlformats.org/drawingml/2006/table">
            <a:tbl>
              <a:tblPr firstRow="1" bandRow="1">
                <a:tableStyleId>{5C22544A-7EE6-4342-B048-85BDC9FD1C3A}</a:tableStyleId>
              </a:tblPr>
              <a:tblGrid>
                <a:gridCol w="5994423">
                  <a:extLst>
                    <a:ext uri="{9D8B030D-6E8A-4147-A177-3AD203B41FA5}">
                      <a16:colId xmlns:a16="http://schemas.microsoft.com/office/drawing/2014/main" val="1111415914"/>
                    </a:ext>
                  </a:extLst>
                </a:gridCol>
              </a:tblGrid>
              <a:tr h="606388">
                <a:tc>
                  <a:txBody>
                    <a:bodyPr/>
                    <a:lstStyle/>
                    <a:p>
                      <a:r>
                        <a:rPr lang="en-GB" sz="1200" b="0" dirty="0">
                          <a:solidFill>
                            <a:schemeClr val="tx1"/>
                          </a:solidFill>
                          <a:latin typeface="Arial" panose="020B0604020202020204" pitchFamily="34" charset="0"/>
                          <a:cs typeface="Arial" panose="020B0604020202020204" pitchFamily="34" charset="0"/>
                        </a:rPr>
                        <a:t>These words are spoken by Lady Macbeth in Act 5, scene 1, lines 30–34, as she sleepwalks through Macbeth’s castle on the eve of his battle against Macduff and Malcolm. Earlier in the play, she possessed a stronger resolve and sense of purpose than her husband and was the driving force behind their plot to kill Duncan.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bl>
          </a:graphicData>
        </a:graphic>
      </p:graphicFrame>
      <p:sp>
        <p:nvSpPr>
          <p:cNvPr id="13" name="TextBox 12">
            <a:extLst>
              <a:ext uri="{FF2B5EF4-FFF2-40B4-BE49-F238E27FC236}">
                <a16:creationId xmlns:a16="http://schemas.microsoft.com/office/drawing/2014/main" id="{1D154254-2B16-4B44-A8DB-80AACA825684}"/>
              </a:ext>
            </a:extLst>
          </p:cNvPr>
          <p:cNvSpPr txBox="1"/>
          <p:nvPr/>
        </p:nvSpPr>
        <p:spPr>
          <a:xfrm>
            <a:off x="373623" y="8405446"/>
            <a:ext cx="6014841" cy="646331"/>
          </a:xfrm>
          <a:prstGeom prst="rect">
            <a:avLst/>
          </a:prstGeom>
          <a:solidFill>
            <a:srgbClr val="FFC000"/>
          </a:solidFill>
        </p:spPr>
        <p:txBody>
          <a:bodyPr wrap="square" rtlCol="0">
            <a:spAutoFit/>
          </a:bodyPr>
          <a:lstStyle/>
          <a:p>
            <a:r>
              <a:rPr lang="en-GB" sz="1200">
                <a:latin typeface="Arial" panose="020B0604020202020204" pitchFamily="34" charset="0"/>
                <a:cs typeface="Arial" panose="020B0604020202020204" pitchFamily="34" charset="0"/>
              </a:rPr>
              <a:t>It may be a reflection of her mental and emotional state that she is not speaking in verse; this is one of the few moments in the play when a major character—save for the witches, who speak in four-foot couplets—strays from iambic pentameter.</a:t>
            </a:r>
            <a:endParaRPr lang="en-US" sz="12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stretch>
            <a:fillRect/>
          </a:stretch>
        </p:blipFill>
        <p:spPr>
          <a:xfrm>
            <a:off x="1551081" y="5684839"/>
            <a:ext cx="3746064" cy="2491133"/>
          </a:xfrm>
          <a:prstGeom prst="rect">
            <a:avLst/>
          </a:prstGeom>
        </p:spPr>
      </p:pic>
    </p:spTree>
    <p:extLst>
      <p:ext uri="{BB962C8B-B14F-4D97-AF65-F5344CB8AC3E}">
        <p14:creationId xmlns:p14="http://schemas.microsoft.com/office/powerpoint/2010/main" val="205780240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2423514898"/>
              </p:ext>
            </p:extLst>
          </p:nvPr>
        </p:nvGraphicFramePr>
        <p:xfrm>
          <a:off x="371475" y="995084"/>
          <a:ext cx="6244478" cy="8108577"/>
        </p:xfrm>
        <a:graphic>
          <a:graphicData uri="http://schemas.openxmlformats.org/drawingml/2006/table">
            <a:tbl>
              <a:tblPr firstRow="1" bandRow="1">
                <a:tableStyleId>{5940675A-B579-460E-94D1-54222C63F5DA}</a:tableStyleId>
              </a:tblPr>
              <a:tblGrid>
                <a:gridCol w="3122239">
                  <a:extLst>
                    <a:ext uri="{9D8B030D-6E8A-4147-A177-3AD203B41FA5}">
                      <a16:colId xmlns:a16="http://schemas.microsoft.com/office/drawing/2014/main" val="3422536248"/>
                    </a:ext>
                  </a:extLst>
                </a:gridCol>
                <a:gridCol w="3122239">
                  <a:extLst>
                    <a:ext uri="{9D8B030D-6E8A-4147-A177-3AD203B41FA5}">
                      <a16:colId xmlns:a16="http://schemas.microsoft.com/office/drawing/2014/main" val="3105844172"/>
                    </a:ext>
                  </a:extLst>
                </a:gridCol>
              </a:tblGrid>
              <a:tr h="679019">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1094031">
                <a:tc>
                  <a:txBody>
                    <a:bodyPr/>
                    <a:lstStyle/>
                    <a:p>
                      <a:r>
                        <a:rPr lang="en-US" sz="1200" dirty="0">
                          <a:latin typeface="Arial" panose="020B0604020202020204" pitchFamily="34" charset="0"/>
                          <a:cs typeface="Arial" panose="020B0604020202020204" pitchFamily="34" charset="0"/>
                        </a:rPr>
                        <a:t>Who is</a:t>
                      </a:r>
                      <a:r>
                        <a:rPr lang="en-US" sz="1200" baseline="0" dirty="0">
                          <a:latin typeface="Arial" panose="020B0604020202020204" pitchFamily="34" charset="0"/>
                          <a:cs typeface="Arial" panose="020B0604020202020204" pitchFamily="34" charset="0"/>
                        </a:rPr>
                        <a:t> watching over Lady Macbeth as she sleeps?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850913">
                <a:tc>
                  <a:txBody>
                    <a:bodyPr/>
                    <a:lstStyle/>
                    <a:p>
                      <a:r>
                        <a:rPr lang="en-US" sz="1200" dirty="0">
                          <a:latin typeface="Arial" panose="020B0604020202020204" pitchFamily="34" charset="0"/>
                          <a:cs typeface="Arial" panose="020B0604020202020204" pitchFamily="34" charset="0"/>
                        </a:rPr>
                        <a:t>How</a:t>
                      </a:r>
                      <a:r>
                        <a:rPr lang="en-US" sz="1200" baseline="0" dirty="0">
                          <a:latin typeface="Arial" panose="020B0604020202020204" pitchFamily="34" charset="0"/>
                          <a:cs typeface="Arial" panose="020B0604020202020204" pitchFamily="34" charset="0"/>
                        </a:rPr>
                        <a:t> does Lady Macbeth behave in her sleep?</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850913">
                <a:tc>
                  <a:txBody>
                    <a:bodyPr/>
                    <a:lstStyle/>
                    <a:p>
                      <a:r>
                        <a:rPr lang="en-US" sz="1200" dirty="0">
                          <a:latin typeface="Arial" panose="020B0604020202020204" pitchFamily="34" charset="0"/>
                          <a:cs typeface="Arial" panose="020B0604020202020204" pitchFamily="34" charset="0"/>
                        </a:rPr>
                        <a:t>Why does</a:t>
                      </a:r>
                      <a:r>
                        <a:rPr lang="en-US" sz="1200" baseline="0" dirty="0">
                          <a:latin typeface="Arial" panose="020B0604020202020204" pitchFamily="34" charset="0"/>
                          <a:cs typeface="Arial" panose="020B0604020202020204" pitchFamily="34" charset="0"/>
                        </a:rPr>
                        <a:t> she behave this way?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622254">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337149">
                <a:tc>
                  <a:txBody>
                    <a:bodyPr/>
                    <a:lstStyle/>
                    <a:p>
                      <a:r>
                        <a:rPr lang="en-US" sz="1200" dirty="0">
                          <a:latin typeface="Arial" panose="020B0604020202020204" pitchFamily="34" charset="0"/>
                          <a:cs typeface="Arial" panose="020B0604020202020204" pitchFamily="34" charset="0"/>
                        </a:rPr>
                        <a:t>What does Lady</a:t>
                      </a:r>
                      <a:r>
                        <a:rPr lang="en-US" sz="1200" baseline="0" dirty="0">
                          <a:latin typeface="Arial" panose="020B0604020202020204" pitchFamily="34" charset="0"/>
                          <a:cs typeface="Arial" panose="020B0604020202020204" pitchFamily="34" charset="0"/>
                        </a:rPr>
                        <a:t> Macbeth </a:t>
                      </a:r>
                      <a:r>
                        <a:rPr lang="en-US" sz="1200" dirty="0">
                          <a:latin typeface="Arial" panose="020B0604020202020204" pitchFamily="34" charset="0"/>
                          <a:cs typeface="Arial" panose="020B0604020202020204" pitchFamily="34" charset="0"/>
                        </a:rPr>
                        <a:t>see</a:t>
                      </a:r>
                      <a:r>
                        <a:rPr lang="en-US" sz="1200" baseline="0" dirty="0">
                          <a:latin typeface="Arial" panose="020B0604020202020204" pitchFamily="34" charset="0"/>
                          <a:cs typeface="Arial" panose="020B0604020202020204" pitchFamily="34" charset="0"/>
                        </a:rPr>
                        <a:t> on her hands in her sleep? Why?</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337149">
                <a:tc>
                  <a:txBody>
                    <a:bodyPr/>
                    <a:lstStyle/>
                    <a:p>
                      <a:r>
                        <a:rPr lang="en-GB" sz="1200" dirty="0">
                          <a:latin typeface="Arial" panose="020B0604020202020204" pitchFamily="34" charset="0"/>
                          <a:cs typeface="Arial" panose="020B0604020202020204" pitchFamily="34" charset="0"/>
                        </a:rPr>
                        <a:t>How</a:t>
                      </a:r>
                      <a:r>
                        <a:rPr lang="en-GB" sz="1200" baseline="0" dirty="0">
                          <a:latin typeface="Arial" panose="020B0604020202020204" pitchFamily="34" charset="0"/>
                          <a:cs typeface="Arial" panose="020B0604020202020204" pitchFamily="34" charset="0"/>
                        </a:rPr>
                        <a:t> does Lady Macbeth speak differently here?</a:t>
                      </a:r>
                      <a:endParaRPr lang="en-GB"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337149">
                <a:tc>
                  <a:txBody>
                    <a:bodyPr/>
                    <a:lstStyle/>
                    <a:p>
                      <a:r>
                        <a:rPr lang="en-GB" sz="1200" dirty="0">
                          <a:latin typeface="Arial" panose="020B0604020202020204" pitchFamily="34" charset="0"/>
                          <a:cs typeface="Arial" panose="020B0604020202020204" pitchFamily="34" charset="0"/>
                        </a:rPr>
                        <a:t>Why might this be?</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3621822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Act </a:t>
            </a:r>
            <a:r>
              <a:rPr lang="en-GB" altLang="en-US" sz="2000" dirty="0">
                <a:solidFill>
                  <a:srgbClr val="FFFFFF"/>
                </a:solidFill>
                <a:latin typeface="Arial Rounded MT Bold" panose="020F0704030504030204" pitchFamily="34" charset="0"/>
              </a:rPr>
              <a:t>Five</a:t>
            </a:r>
            <a:r>
              <a:rPr kumimoji="0" lang="en-GB" altLang="en-US" sz="2000" b="0" i="0" u="none" strike="noStrike" cap="none" normalizeH="0" baseline="0" dirty="0">
                <a:ln>
                  <a:noFill/>
                </a:ln>
                <a:solidFill>
                  <a:srgbClr val="FFFFFF"/>
                </a:solidFill>
                <a:effectLst/>
                <a:latin typeface="Arial Rounded MT Bold" panose="020F0704030504030204" pitchFamily="34" charset="0"/>
              </a:rPr>
              <a:t>: Macbeth under</a:t>
            </a:r>
            <a:r>
              <a:rPr kumimoji="0" lang="en-GB" altLang="en-US" sz="2000" b="0" i="0" u="none" strike="noStrike" cap="none" normalizeH="0" dirty="0">
                <a:ln>
                  <a:noFill/>
                </a:ln>
                <a:solidFill>
                  <a:srgbClr val="FFFFFF"/>
                </a:solidFill>
                <a:effectLst/>
                <a:latin typeface="Arial Rounded MT Bold" panose="020F0704030504030204" pitchFamily="34" charset="0"/>
              </a:rPr>
              <a:t> attack</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3304477639"/>
              </p:ext>
            </p:extLst>
          </p:nvPr>
        </p:nvGraphicFramePr>
        <p:xfrm>
          <a:off x="469969" y="949701"/>
          <a:ext cx="5908288" cy="3200400"/>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606388">
                <a:tc>
                  <a:txBody>
                    <a:bodyPr/>
                    <a:lstStyle/>
                    <a:p>
                      <a:r>
                        <a:rPr lang="en-GB" sz="1200" b="0" dirty="0">
                          <a:solidFill>
                            <a:schemeClr val="tx1"/>
                          </a:solidFill>
                          <a:latin typeface="Arial" panose="020B0604020202020204" pitchFamily="34" charset="0"/>
                          <a:cs typeface="Arial" panose="020B0604020202020204" pitchFamily="34" charset="0"/>
                        </a:rPr>
                        <a:t>The thanes discuss how the English forces are approaching, led by Malcolm, </a:t>
                      </a:r>
                      <a:r>
                        <a:rPr lang="en-GB" sz="1200" b="0" dirty="0" err="1">
                          <a:solidFill>
                            <a:schemeClr val="tx1"/>
                          </a:solidFill>
                          <a:latin typeface="Arial" panose="020B0604020202020204" pitchFamily="34" charset="0"/>
                          <a:cs typeface="Arial" panose="020B0604020202020204" pitchFamily="34" charset="0"/>
                        </a:rPr>
                        <a:t>Siward</a:t>
                      </a:r>
                      <a:r>
                        <a:rPr lang="en-GB" sz="1200" b="0" dirty="0">
                          <a:solidFill>
                            <a:schemeClr val="tx1"/>
                          </a:solidFill>
                          <a:latin typeface="Arial" panose="020B0604020202020204" pitchFamily="34" charset="0"/>
                          <a:cs typeface="Arial" panose="020B0604020202020204" pitchFamily="34" charset="0"/>
                        </a:rPr>
                        <a:t> and Macduff. Macbeth is in </a:t>
                      </a:r>
                      <a:r>
                        <a:rPr lang="en-GB" sz="1200" b="0" dirty="0" err="1">
                          <a:solidFill>
                            <a:schemeClr val="tx1"/>
                          </a:solidFill>
                          <a:latin typeface="Arial" panose="020B0604020202020204" pitchFamily="34" charset="0"/>
                          <a:cs typeface="Arial" panose="020B0604020202020204" pitchFamily="34" charset="0"/>
                        </a:rPr>
                        <a:t>Dunsinane</a:t>
                      </a:r>
                      <a:r>
                        <a:rPr lang="en-GB" sz="1200" b="0" dirty="0">
                          <a:solidFill>
                            <a:schemeClr val="tx1"/>
                          </a:solidFill>
                          <a:latin typeface="Arial" panose="020B0604020202020204" pitchFamily="34" charset="0"/>
                          <a:cs typeface="Arial" panose="020B0604020202020204" pitchFamily="34" charset="0"/>
                        </a:rPr>
                        <a:t> but his men are rising up against him, some calling him mad. The group begin their march towards </a:t>
                      </a:r>
                      <a:r>
                        <a:rPr lang="en-GB" sz="1200" b="0" dirty="0" err="1">
                          <a:solidFill>
                            <a:schemeClr val="tx1"/>
                          </a:solidFill>
                          <a:latin typeface="Arial" panose="020B0604020202020204" pitchFamily="34" charset="0"/>
                          <a:cs typeface="Arial" panose="020B0604020202020204" pitchFamily="34" charset="0"/>
                        </a:rPr>
                        <a:t>Birnam</a:t>
                      </a:r>
                      <a:r>
                        <a:rPr lang="en-GB" sz="1200" b="0" dirty="0">
                          <a:solidFill>
                            <a:schemeClr val="tx1"/>
                          </a:solidFill>
                          <a:latin typeface="Arial" panose="020B0604020202020204" pitchFamily="34" charset="0"/>
                          <a:cs typeface="Arial" panose="020B0604020202020204" pitchFamily="34" charset="0"/>
                        </a:rPr>
                        <a:t> Wood.</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606388">
                <a:tc>
                  <a:txBody>
                    <a:bodyPr/>
                    <a:lstStyle/>
                    <a:p>
                      <a:r>
                        <a:rPr lang="en-GB" sz="1200" b="0" dirty="0">
                          <a:latin typeface="Arial" panose="020B0604020202020204" pitchFamily="34" charset="0"/>
                          <a:cs typeface="Arial" panose="020B0604020202020204" pitchFamily="34" charset="0"/>
                        </a:rPr>
                        <a:t>Macbeth angrily dismisses those who bring him reports of attack. He reassures himself that he ‘cannot taint with fear’ because of the witches’ prophecies, but calls for his armour to be brought to him by a character called </a:t>
                      </a:r>
                      <a:r>
                        <a:rPr lang="en-GB" sz="1200" b="0" dirty="0" err="1">
                          <a:latin typeface="Arial" panose="020B0604020202020204" pitchFamily="34" charset="0"/>
                          <a:cs typeface="Arial" panose="020B0604020202020204" pitchFamily="34" charset="0"/>
                        </a:rPr>
                        <a:t>Seyton</a:t>
                      </a:r>
                      <a:r>
                        <a:rPr lang="en-GB" sz="1200" b="0" dirty="0">
                          <a:latin typeface="Arial" panose="020B0604020202020204" pitchFamily="34" charset="0"/>
                          <a:cs typeface="Arial" panose="020B0604020202020204" pitchFamily="34" charset="0"/>
                        </a:rPr>
                        <a:t>. The doctor tells Macbeth that he cannot help Lady Macbeth with the ‘thick-coming fancies that keep her from her rest’. </a:t>
                      </a:r>
                      <a:endParaRPr lang="en-US" sz="1200" b="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606388">
                <a:tc>
                  <a:txBody>
                    <a:bodyPr/>
                    <a:lstStyle/>
                    <a:p>
                      <a:r>
                        <a:rPr lang="en-GB" sz="1200" b="0" dirty="0">
                          <a:latin typeface="Arial" panose="020B0604020202020204" pitchFamily="34" charset="0"/>
                          <a:cs typeface="Arial" panose="020B0604020202020204" pitchFamily="34" charset="0"/>
                        </a:rPr>
                        <a:t>The Scottish lords gather with Malcolm, Macduff and their army. They cut down boughs of the trees in </a:t>
                      </a:r>
                      <a:r>
                        <a:rPr lang="en-GB" sz="1200" b="0" dirty="0" err="1">
                          <a:latin typeface="Arial" panose="020B0604020202020204" pitchFamily="34" charset="0"/>
                          <a:cs typeface="Arial" panose="020B0604020202020204" pitchFamily="34" charset="0"/>
                        </a:rPr>
                        <a:t>Birnam</a:t>
                      </a:r>
                      <a:r>
                        <a:rPr lang="en-GB" sz="1200" b="0" dirty="0">
                          <a:latin typeface="Arial" panose="020B0604020202020204" pitchFamily="34" charset="0"/>
                          <a:cs typeface="Arial" panose="020B0604020202020204" pitchFamily="34" charset="0"/>
                        </a:rPr>
                        <a:t> Wood to use as camouflage and ‘shadow the numbers of our host’. </a:t>
                      </a:r>
                      <a:endParaRPr lang="en-US" sz="1200" b="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06388">
                <a:tc>
                  <a:txBody>
                    <a:bodyPr/>
                    <a:lstStyle/>
                    <a:p>
                      <a:r>
                        <a:rPr lang="en-GB" sz="1350" u="none" strike="noStrike" kern="1200" dirty="0">
                          <a:solidFill>
                            <a:schemeClr val="dk1"/>
                          </a:solidFill>
                          <a:effectLst/>
                          <a:latin typeface="+mn-lt"/>
                          <a:ea typeface="+mn-ea"/>
                          <a:cs typeface="+mn-cs"/>
                        </a:rPr>
                        <a:t>Macbeth continues to stand his ground against the siege. He has ‘almost forgot the taste of fears’. </a:t>
                      </a:r>
                      <a:r>
                        <a:rPr lang="en-GB" sz="1350" u="none" strike="noStrike" kern="1200" dirty="0" err="1">
                          <a:solidFill>
                            <a:schemeClr val="dk1"/>
                          </a:solidFill>
                          <a:effectLst/>
                          <a:latin typeface="+mn-lt"/>
                          <a:ea typeface="+mn-ea"/>
                          <a:cs typeface="+mn-cs"/>
                        </a:rPr>
                        <a:t>Seyton</a:t>
                      </a:r>
                      <a:r>
                        <a:rPr lang="en-GB" sz="1350" u="none" strike="noStrike" kern="1200" dirty="0">
                          <a:solidFill>
                            <a:schemeClr val="dk1"/>
                          </a:solidFill>
                          <a:effectLst/>
                          <a:latin typeface="+mn-lt"/>
                          <a:ea typeface="+mn-ea"/>
                          <a:cs typeface="+mn-cs"/>
                        </a:rPr>
                        <a:t> reports that Lady Macbeth is dead. Macbeth reflects on the pointless nature of life being only ‘a tale told by an idiot, full of sound and fury, signifying nothing’. </a:t>
                      </a:r>
                      <a:endParaRPr lang="en-US" sz="1200" b="1"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161116942"/>
                  </a:ext>
                </a:extLst>
              </a:tr>
            </a:tbl>
          </a:graphicData>
        </a:graphic>
      </p:graphicFrame>
      <p:sp>
        <p:nvSpPr>
          <p:cNvPr id="8" name="TextBox 7">
            <a:extLst>
              <a:ext uri="{FF2B5EF4-FFF2-40B4-BE49-F238E27FC236}">
                <a16:creationId xmlns:a16="http://schemas.microsoft.com/office/drawing/2014/main" id="{0ECE5649-FEFE-3847-A3E0-3EE5EC12414C}"/>
              </a:ext>
            </a:extLst>
          </p:cNvPr>
          <p:cNvSpPr txBox="1"/>
          <p:nvPr/>
        </p:nvSpPr>
        <p:spPr>
          <a:xfrm>
            <a:off x="401998" y="4467022"/>
            <a:ext cx="3408362" cy="1200329"/>
          </a:xfrm>
          <a:prstGeom prst="rect">
            <a:avLst/>
          </a:prstGeom>
          <a:noFill/>
          <a:ln w="25400">
            <a:solidFill>
              <a:schemeClr val="accent1"/>
            </a:solidFill>
            <a:prstDash val="dash"/>
          </a:ln>
        </p:spPr>
        <p:txBody>
          <a:bodyPr wrap="square" rtlCol="0">
            <a:spAutoFit/>
          </a:bodyPr>
          <a:lstStyle/>
          <a:p>
            <a:pPr fontAlgn="base"/>
            <a:r>
              <a:rPr lang="en-GB" sz="1200" b="1" dirty="0">
                <a:latin typeface="Arial" panose="020B0604020202020204" pitchFamily="34" charset="0"/>
                <a:cs typeface="Arial" panose="020B0604020202020204" pitchFamily="34" charset="0"/>
              </a:rPr>
              <a:t>MACBETH</a:t>
            </a:r>
          </a:p>
          <a:p>
            <a:pPr fontAlgn="base"/>
            <a:r>
              <a:rPr lang="en-GB" sz="1200" dirty="0">
                <a:latin typeface="Arial" panose="020B0604020202020204" pitchFamily="34" charset="0"/>
                <a:cs typeface="Arial" panose="020B0604020202020204" pitchFamily="34" charset="0"/>
              </a:rPr>
              <a:t>Life’s but a walking shadow, a poor player</a:t>
            </a:r>
          </a:p>
          <a:p>
            <a:pPr fontAlgn="base"/>
            <a:r>
              <a:rPr lang="en-GB" sz="1200" dirty="0">
                <a:latin typeface="Arial" panose="020B0604020202020204" pitchFamily="34" charset="0"/>
                <a:cs typeface="Arial" panose="020B0604020202020204" pitchFamily="34" charset="0"/>
              </a:rPr>
              <a:t>That struts and frets his hour upon the stage</a:t>
            </a:r>
          </a:p>
          <a:p>
            <a:pPr fontAlgn="base"/>
            <a:r>
              <a:rPr lang="en-GB" sz="1200" dirty="0">
                <a:latin typeface="Arial" panose="020B0604020202020204" pitchFamily="34" charset="0"/>
                <a:cs typeface="Arial" panose="020B0604020202020204" pitchFamily="34" charset="0"/>
              </a:rPr>
              <a:t>And then is heard no more. It is a tale</a:t>
            </a:r>
          </a:p>
          <a:p>
            <a:pPr fontAlgn="base"/>
            <a:r>
              <a:rPr lang="en-GB" sz="1200" dirty="0">
                <a:latin typeface="Arial" panose="020B0604020202020204" pitchFamily="34" charset="0"/>
                <a:cs typeface="Arial" panose="020B0604020202020204" pitchFamily="34" charset="0"/>
              </a:rPr>
              <a:t>Told by an idiot, full of sound and fury,</a:t>
            </a:r>
          </a:p>
          <a:p>
            <a:pPr fontAlgn="base"/>
            <a:r>
              <a:rPr lang="en-GB" sz="1200" dirty="0">
                <a:latin typeface="Arial" panose="020B0604020202020204" pitchFamily="34" charset="0"/>
                <a:cs typeface="Arial" panose="020B0604020202020204" pitchFamily="34" charset="0"/>
              </a:rPr>
              <a:t>Signifying nothing.</a:t>
            </a:r>
          </a:p>
        </p:txBody>
      </p:sp>
      <p:graphicFrame>
        <p:nvGraphicFramePr>
          <p:cNvPr id="14" name="Table 13">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175325407"/>
              </p:ext>
            </p:extLst>
          </p:nvPr>
        </p:nvGraphicFramePr>
        <p:xfrm>
          <a:off x="469969" y="6168168"/>
          <a:ext cx="5908288" cy="3077464"/>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714097">
                <a:tc>
                  <a:txBody>
                    <a:bodyPr/>
                    <a:lstStyle/>
                    <a:p>
                      <a:pPr marL="0" marR="0" lvl="0" indent="0" algn="l" defTabSz="710752"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 messenger informs Macbeth that he has seen </a:t>
                      </a: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Birnam</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Wood moving towards </a:t>
                      </a: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Dunsinane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hill. Macbeth is unnerved that the prophecy has come true but vows he will die fighting. </a:t>
                      </a: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685790" rtl="0" eaLnBrk="1" fontAlgn="auto" latinLnBrk="0" hangingPunct="1">
                        <a:lnSpc>
                          <a:spcPct val="100000"/>
                        </a:lnSpc>
                        <a:spcBef>
                          <a:spcPts val="0"/>
                        </a:spcBef>
                        <a:spcAft>
                          <a:spcPts val="0"/>
                        </a:spcAft>
                        <a:buClrTx/>
                        <a:buSzTx/>
                        <a:buFontTx/>
                        <a:buNone/>
                        <a:tabLst/>
                        <a:defRPr/>
                      </a:pP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648664075"/>
                  </a:ext>
                </a:extLst>
              </a:tr>
              <a:tr h="808574">
                <a:tc>
                  <a:txBody>
                    <a:bodyPr/>
                    <a:lstStyle/>
                    <a:p>
                      <a:pPr marL="0" marR="0" lvl="0" indent="0" algn="l" defTabSz="710752" rtl="0" eaLnBrk="1" fontAlgn="auto" latinLnBrk="0" hangingPunct="1">
                        <a:lnSpc>
                          <a:spcPct val="100000"/>
                        </a:lnSpc>
                        <a:spcBef>
                          <a:spcPts val="0"/>
                        </a:spcBef>
                        <a:spcAft>
                          <a:spcPts val="0"/>
                        </a:spcAft>
                        <a:buClrTx/>
                        <a:buSzTx/>
                        <a:buFontTx/>
                        <a:buNone/>
                        <a:tabLst/>
                        <a:defRPr/>
                      </a:pPr>
                      <a:r>
                        <a:rPr kumimoji="0" lang="en-GB" sz="1399" b="0" i="0" u="none" strike="noStrike" kern="1200" cap="none" spc="0" normalizeH="0" baseline="0" noProof="0" dirty="0">
                          <a:ln>
                            <a:noFill/>
                          </a:ln>
                          <a:solidFill>
                            <a:prstClr val="black"/>
                          </a:solidFill>
                          <a:effectLst/>
                          <a:uLnTx/>
                          <a:uFillTx/>
                          <a:latin typeface="+mn-lt"/>
                          <a:ea typeface="+mn-ea"/>
                          <a:cs typeface="+mn-cs"/>
                        </a:rPr>
                        <a:t>Malcolm’s army have arrived outside the castle. They throw down their camouflaging branches to reveal themselves. Malcolm talks through the battle plan against the ‘tyrant’s power’. </a:t>
                      </a:r>
                      <a:endPar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68579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057428110"/>
                  </a:ext>
                </a:extLst>
              </a:tr>
              <a:tr h="1163163">
                <a:tc>
                  <a:txBody>
                    <a:bodyPr/>
                    <a:lstStyle/>
                    <a:p>
                      <a:pPr marL="0" marR="0" lvl="0" indent="0" algn="l" defTabSz="710752" rtl="0" eaLnBrk="1" fontAlgn="auto" latinLnBrk="0" hangingPunct="1">
                        <a:lnSpc>
                          <a:spcPct val="100000"/>
                        </a:lnSpc>
                        <a:spcBef>
                          <a:spcPts val="0"/>
                        </a:spcBef>
                        <a:spcAft>
                          <a:spcPts val="0"/>
                        </a:spcAft>
                        <a:buClrTx/>
                        <a:buSzTx/>
                        <a:buFontTx/>
                        <a:buNone/>
                        <a:tabLst/>
                        <a:defRPr/>
                      </a:pPr>
                      <a:r>
                        <a:rPr kumimoji="0" lang="en-GB" sz="1399" b="0" i="0" u="none" strike="noStrike" kern="1200" cap="none" spc="0" normalizeH="0" baseline="0" noProof="0" dirty="0">
                          <a:ln>
                            <a:noFill/>
                          </a:ln>
                          <a:solidFill>
                            <a:prstClr val="black"/>
                          </a:solidFill>
                          <a:effectLst/>
                          <a:uLnTx/>
                          <a:uFillTx/>
                          <a:latin typeface="+mn-lt"/>
                          <a:ea typeface="+mn-ea"/>
                          <a:cs typeface="+mn-cs"/>
                        </a:rPr>
                        <a:t>Macbeth declares that he will fight, but remains reassured by the prophecy that he cannot be defeated by anyone born of a woman. Young </a:t>
                      </a:r>
                      <a:r>
                        <a:rPr kumimoji="0" lang="en-GB" sz="1399" b="0" i="0" u="none" strike="noStrike" kern="1200" cap="none" spc="0" normalizeH="0" baseline="0" noProof="0" dirty="0" err="1">
                          <a:ln>
                            <a:noFill/>
                          </a:ln>
                          <a:solidFill>
                            <a:prstClr val="black"/>
                          </a:solidFill>
                          <a:effectLst/>
                          <a:uLnTx/>
                          <a:uFillTx/>
                          <a:latin typeface="+mn-lt"/>
                          <a:ea typeface="+mn-ea"/>
                          <a:cs typeface="+mn-cs"/>
                        </a:rPr>
                        <a:t>Siward</a:t>
                      </a:r>
                      <a:r>
                        <a:rPr kumimoji="0" lang="en-GB" sz="1399" b="0" i="0" u="none" strike="noStrike" kern="1200" cap="none" spc="0" normalizeH="0" baseline="0" noProof="0" dirty="0">
                          <a:ln>
                            <a:noFill/>
                          </a:ln>
                          <a:solidFill>
                            <a:prstClr val="black"/>
                          </a:solidFill>
                          <a:effectLst/>
                          <a:uLnTx/>
                          <a:uFillTx/>
                          <a:latin typeface="+mn-lt"/>
                          <a:ea typeface="+mn-ea"/>
                          <a:cs typeface="+mn-cs"/>
                        </a:rPr>
                        <a:t> challenges Macbeth and Macbeth kills him. Macduff enters the castle, seeking vengeance on Macbeth for the murder of his family. Malcolm and </a:t>
                      </a:r>
                      <a:r>
                        <a:rPr kumimoji="0" lang="en-GB" sz="1399" b="0" i="0" u="none" strike="noStrike" kern="1200" cap="none" spc="0" normalizeH="0" baseline="0" noProof="0" dirty="0" err="1">
                          <a:ln>
                            <a:noFill/>
                          </a:ln>
                          <a:solidFill>
                            <a:prstClr val="black"/>
                          </a:solidFill>
                          <a:effectLst/>
                          <a:uLnTx/>
                          <a:uFillTx/>
                          <a:latin typeface="+mn-lt"/>
                          <a:ea typeface="+mn-ea"/>
                          <a:cs typeface="+mn-cs"/>
                        </a:rPr>
                        <a:t>Siward</a:t>
                      </a:r>
                      <a:r>
                        <a:rPr kumimoji="0" lang="en-GB" sz="1399" b="0" i="0" u="none" strike="noStrike" kern="1200" cap="none" spc="0" normalizeH="0" baseline="0" noProof="0" dirty="0">
                          <a:ln>
                            <a:noFill/>
                          </a:ln>
                          <a:solidFill>
                            <a:prstClr val="black"/>
                          </a:solidFill>
                          <a:effectLst/>
                          <a:uLnTx/>
                          <a:uFillTx/>
                          <a:latin typeface="+mn-lt"/>
                          <a:ea typeface="+mn-ea"/>
                          <a:cs typeface="+mn-cs"/>
                        </a:rPr>
                        <a:t> enter the castle. </a:t>
                      </a:r>
                      <a:endPar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68579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437766498"/>
                  </a:ext>
                </a:extLst>
              </a:tr>
            </a:tbl>
          </a:graphicData>
        </a:graphic>
      </p:graphicFrame>
      <p:sp>
        <p:nvSpPr>
          <p:cNvPr id="15" name="Right Arrow 14"/>
          <p:cNvSpPr/>
          <p:nvPr/>
        </p:nvSpPr>
        <p:spPr>
          <a:xfrm rot="7438615">
            <a:off x="2106291" y="4134235"/>
            <a:ext cx="401052" cy="213616"/>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43664" y="4270586"/>
            <a:ext cx="2234593" cy="1777095"/>
          </a:xfrm>
          <a:prstGeom prst="rect">
            <a:avLst/>
          </a:prstGeom>
        </p:spPr>
      </p:pic>
    </p:spTree>
    <p:extLst>
      <p:ext uri="{BB962C8B-B14F-4D97-AF65-F5344CB8AC3E}">
        <p14:creationId xmlns:p14="http://schemas.microsoft.com/office/powerpoint/2010/main" val="93439825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517667102"/>
              </p:ext>
            </p:extLst>
          </p:nvPr>
        </p:nvGraphicFramePr>
        <p:xfrm>
          <a:off x="404091" y="1036476"/>
          <a:ext cx="6074964" cy="7798241"/>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540137">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870264">
                <a:tc>
                  <a:txBody>
                    <a:bodyPr/>
                    <a:lstStyle/>
                    <a:p>
                      <a:r>
                        <a:rPr lang="en-US" sz="1200" dirty="0">
                          <a:latin typeface="Arial" panose="020B0604020202020204" pitchFamily="34" charset="0"/>
                          <a:cs typeface="Arial" panose="020B0604020202020204" pitchFamily="34" charset="0"/>
                        </a:rPr>
                        <a:t>Who</a:t>
                      </a:r>
                      <a:r>
                        <a:rPr lang="en-US" sz="1200" baseline="0" dirty="0">
                          <a:latin typeface="Arial" panose="020B0604020202020204" pitchFamily="34" charset="0"/>
                          <a:cs typeface="Arial" panose="020B0604020202020204" pitchFamily="34" charset="0"/>
                        </a:rPr>
                        <a:t> is coming to Macbeth’s castle to attack him and where are they marching towards?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676872">
                <a:tc>
                  <a:txBody>
                    <a:bodyPr/>
                    <a:lstStyle/>
                    <a:p>
                      <a:r>
                        <a:rPr lang="en-US" sz="1200" dirty="0">
                          <a:latin typeface="Arial" panose="020B0604020202020204" pitchFamily="34" charset="0"/>
                          <a:cs typeface="Arial" panose="020B0604020202020204" pitchFamily="34" charset="0"/>
                        </a:rPr>
                        <a:t>How do</a:t>
                      </a:r>
                      <a:r>
                        <a:rPr lang="en-US" sz="1200" baseline="0" dirty="0">
                          <a:latin typeface="Arial" panose="020B0604020202020204" pitchFamily="34" charset="0"/>
                          <a:cs typeface="Arial" panose="020B0604020202020204" pitchFamily="34" charset="0"/>
                        </a:rPr>
                        <a:t> Macbeth’s own men feel about him at this point?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676872">
                <a:tc>
                  <a:txBody>
                    <a:bodyPr/>
                    <a:lstStyle/>
                    <a:p>
                      <a:r>
                        <a:rPr lang="en-US" sz="1200" dirty="0">
                          <a:latin typeface="Arial" panose="020B0604020202020204" pitchFamily="34" charset="0"/>
                          <a:cs typeface="Arial" panose="020B0604020202020204" pitchFamily="34" charset="0"/>
                        </a:rPr>
                        <a:t>How do the army attacking Macbeth camouflage</a:t>
                      </a:r>
                      <a:r>
                        <a:rPr lang="en-US" sz="1200" baseline="0" dirty="0">
                          <a:latin typeface="Arial" panose="020B0604020202020204" pitchFamily="34" charset="0"/>
                          <a:cs typeface="Arial" panose="020B0604020202020204" pitchFamily="34" charset="0"/>
                        </a:rPr>
                        <a:t> themselves as they close in on his castle?</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676872">
                <a:tc>
                  <a:txBody>
                    <a:bodyPr/>
                    <a:lstStyle/>
                    <a:p>
                      <a:r>
                        <a:rPr lang="en-US" sz="1200" dirty="0">
                          <a:latin typeface="Arial" panose="020B0604020202020204" pitchFamily="34" charset="0"/>
                          <a:cs typeface="Arial" panose="020B0604020202020204" pitchFamily="34" charset="0"/>
                        </a:rPr>
                        <a:t>What metaphor does Macbeth</a:t>
                      </a:r>
                      <a:r>
                        <a:rPr lang="en-US" sz="1200" baseline="0" dirty="0">
                          <a:latin typeface="Arial" panose="020B0604020202020204" pitchFamily="34" charset="0"/>
                          <a:cs typeface="Arial" panose="020B0604020202020204" pitchFamily="34" charset="0"/>
                        </a:rPr>
                        <a:t> use to describe life?</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33485161"/>
                  </a:ext>
                </a:extLst>
              </a:tr>
              <a:tr h="494981">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671275">
                <a:tc>
                  <a:txBody>
                    <a:bodyPr/>
                    <a:lstStyle/>
                    <a:p>
                      <a:r>
                        <a:rPr lang="en-US" sz="1200" baseline="0" dirty="0">
                          <a:latin typeface="Arial" panose="020B0604020202020204" pitchFamily="34" charset="0"/>
                          <a:cs typeface="Arial" panose="020B0604020202020204" pitchFamily="34" charset="0"/>
                        </a:rPr>
                        <a:t>Which of the witches’ prophecies does Macbeth </a:t>
                      </a:r>
                      <a:r>
                        <a:rPr lang="en-US" sz="1200" baseline="0" dirty="0" err="1">
                          <a:latin typeface="Arial" panose="020B0604020202020204" pitchFamily="34" charset="0"/>
                          <a:cs typeface="Arial" panose="020B0604020202020204" pitchFamily="34" charset="0"/>
                        </a:rPr>
                        <a:t>realise</a:t>
                      </a:r>
                      <a:r>
                        <a:rPr lang="en-US" sz="1200" baseline="0" dirty="0">
                          <a:latin typeface="Arial" panose="020B0604020202020204" pitchFamily="34" charset="0"/>
                          <a:cs typeface="Arial" panose="020B0604020202020204" pitchFamily="34" charset="0"/>
                        </a:rPr>
                        <a:t> has come true?</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063656">
                <a:tc>
                  <a:txBody>
                    <a:bodyPr/>
                    <a:lstStyle/>
                    <a:p>
                      <a:r>
                        <a:rPr lang="en-GB" sz="1200" dirty="0">
                          <a:latin typeface="Arial" panose="020B0604020202020204" pitchFamily="34" charset="0"/>
                          <a:cs typeface="Arial" panose="020B0604020202020204" pitchFamily="34" charset="0"/>
                        </a:rPr>
                        <a:t>What</a:t>
                      </a:r>
                      <a:r>
                        <a:rPr lang="en-GB" sz="1200" baseline="0" dirty="0">
                          <a:latin typeface="Arial" panose="020B0604020202020204" pitchFamily="34" charset="0"/>
                          <a:cs typeface="Arial" panose="020B0604020202020204" pitchFamily="34" charset="0"/>
                        </a:rPr>
                        <a:t> does Malcolm continually refer to Macbeth as?</a:t>
                      </a:r>
                      <a:endParaRPr lang="en-GB"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063656">
                <a:tc>
                  <a:txBody>
                    <a:bodyPr/>
                    <a:lstStyle/>
                    <a:p>
                      <a:r>
                        <a:rPr lang="en-GB" sz="1200" dirty="0">
                          <a:latin typeface="Arial" panose="020B0604020202020204" pitchFamily="34" charset="0"/>
                          <a:cs typeface="Arial" panose="020B0604020202020204" pitchFamily="34" charset="0"/>
                        </a:rPr>
                        <a:t>What prophecy is</a:t>
                      </a:r>
                      <a:r>
                        <a:rPr lang="en-GB" sz="1200" baseline="0" dirty="0">
                          <a:latin typeface="Arial" panose="020B0604020202020204" pitchFamily="34" charset="0"/>
                          <a:cs typeface="Arial" panose="020B0604020202020204" pitchFamily="34" charset="0"/>
                        </a:rPr>
                        <a:t> Macbeth sure will not come true?</a:t>
                      </a:r>
                      <a:endParaRPr lang="en-GB"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r h="1063656">
                <a:tc>
                  <a:txBody>
                    <a:bodyPr/>
                    <a:lstStyle/>
                    <a:p>
                      <a:r>
                        <a:rPr lang="en-GB" sz="1200" dirty="0">
                          <a:latin typeface="Arial" panose="020B0604020202020204" pitchFamily="34" charset="0"/>
                          <a:cs typeface="Arial" panose="020B0604020202020204" pitchFamily="34" charset="0"/>
                        </a:rPr>
                        <a:t>Who does Macbeth</a:t>
                      </a:r>
                      <a:r>
                        <a:rPr lang="en-GB" sz="1200" baseline="0" dirty="0">
                          <a:latin typeface="Arial" panose="020B0604020202020204" pitchFamily="34" charset="0"/>
                          <a:cs typeface="Arial" panose="020B0604020202020204" pitchFamily="34" charset="0"/>
                        </a:rPr>
                        <a:t> kill when they enter his castle?</a:t>
                      </a:r>
                      <a:endParaRPr lang="en-GB"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9514786"/>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9928007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Act </a:t>
            </a:r>
            <a:r>
              <a:rPr lang="en-GB" altLang="en-US" sz="2000" dirty="0">
                <a:solidFill>
                  <a:srgbClr val="FFFFFF"/>
                </a:solidFill>
                <a:latin typeface="Arial Rounded MT Bold" panose="020F0704030504030204" pitchFamily="34" charset="0"/>
              </a:rPr>
              <a:t>Five: Macbeth’s final stand</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id="{D929D8FF-23B6-9E4B-A99C-E30E8F42D3F5}"/>
              </a:ext>
            </a:extLst>
          </p:cNvPr>
          <p:cNvGraphicFramePr>
            <a:graphicFrameLocks noGrp="1"/>
          </p:cNvGraphicFramePr>
          <p:nvPr>
            <p:extLst>
              <p:ext uri="{D42A27DB-BD31-4B8C-83A1-F6EECF244321}">
                <p14:modId xmlns:p14="http://schemas.microsoft.com/office/powerpoint/2010/main" val="2320933443"/>
              </p:ext>
            </p:extLst>
          </p:nvPr>
        </p:nvGraphicFramePr>
        <p:xfrm>
          <a:off x="484258" y="996593"/>
          <a:ext cx="5908288" cy="3986354"/>
        </p:xfrm>
        <a:graphic>
          <a:graphicData uri="http://schemas.openxmlformats.org/drawingml/2006/table">
            <a:tbl>
              <a:tblPr firstRow="1" bandRow="1">
                <a:tableStyleId>{5C22544A-7EE6-4342-B048-85BDC9FD1C3A}</a:tableStyleId>
              </a:tblPr>
              <a:tblGrid>
                <a:gridCol w="5908288">
                  <a:extLst>
                    <a:ext uri="{9D8B030D-6E8A-4147-A177-3AD203B41FA5}">
                      <a16:colId xmlns:a16="http://schemas.microsoft.com/office/drawing/2014/main" val="1111415914"/>
                    </a:ext>
                  </a:extLst>
                </a:gridCol>
              </a:tblGrid>
              <a:tr h="606388">
                <a:tc>
                  <a:txBody>
                    <a:bodyPr/>
                    <a:lstStyle/>
                    <a:p>
                      <a:r>
                        <a:rPr lang="en-GB" sz="1200" b="0" dirty="0">
                          <a:solidFill>
                            <a:schemeClr val="tx1"/>
                          </a:solidFill>
                          <a:latin typeface="Arial" panose="020B0604020202020204" pitchFamily="34" charset="0"/>
                          <a:cs typeface="Arial" panose="020B0604020202020204" pitchFamily="34" charset="0"/>
                        </a:rPr>
                        <a:t>Macduff confronts the ‘hell-hound’ Macbeth and they fight.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606388">
                <a:tc>
                  <a:txBody>
                    <a:bodyPr/>
                    <a:lstStyle/>
                    <a:p>
                      <a:r>
                        <a:rPr lang="en-GB" sz="1200" b="0" dirty="0">
                          <a:solidFill>
                            <a:schemeClr val="tx1"/>
                          </a:solidFill>
                          <a:latin typeface="Arial" panose="020B0604020202020204" pitchFamily="34" charset="0"/>
                          <a:cs typeface="Arial" panose="020B0604020202020204" pitchFamily="34" charset="0"/>
                        </a:rPr>
                        <a:t>When Macbeth claims he cannot be defeated because he has a ‘charmed life’, Macduff reveals that he was ‘from his mother’s womb untimely ripped’.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r h="606388">
                <a:tc>
                  <a:txBody>
                    <a:bodyPr/>
                    <a:lstStyle/>
                    <a:p>
                      <a:r>
                        <a:rPr lang="en-GB" sz="1200" b="0" dirty="0">
                          <a:solidFill>
                            <a:schemeClr val="tx1"/>
                          </a:solidFill>
                          <a:latin typeface="Arial" panose="020B0604020202020204" pitchFamily="34" charset="0"/>
                          <a:cs typeface="Arial" panose="020B0604020202020204" pitchFamily="34" charset="0"/>
                        </a:rPr>
                        <a:t>The witches’ prophecy comes true as Macduff kills Macbeth</a:t>
                      </a:r>
                      <a:r>
                        <a:rPr lang="en-GB" sz="1200" b="0" baseline="0" dirty="0">
                          <a:solidFill>
                            <a:schemeClr val="tx1"/>
                          </a:solidFill>
                          <a:latin typeface="Arial" panose="020B0604020202020204" pitchFamily="34" charset="0"/>
                          <a:cs typeface="Arial" panose="020B0604020202020204" pitchFamily="34" charset="0"/>
                        </a:rPr>
                        <a:t> and ends his horrible reign.</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778606322"/>
                  </a:ext>
                </a:extLst>
              </a:tr>
              <a:tr h="606388">
                <a:tc>
                  <a:txBody>
                    <a:bodyPr/>
                    <a:lstStyle/>
                    <a:p>
                      <a:r>
                        <a:rPr lang="en-GB" sz="1200" u="none" strike="noStrike" kern="1200" dirty="0">
                          <a:solidFill>
                            <a:schemeClr val="dk1"/>
                          </a:solidFill>
                          <a:effectLst/>
                          <a:latin typeface="Arial" panose="020B0604020202020204" pitchFamily="34" charset="0"/>
                          <a:ea typeface="+mn-ea"/>
                          <a:cs typeface="Arial" panose="020B0604020202020204" pitchFamily="34" charset="0"/>
                        </a:rPr>
                        <a:t>Malcolm is concerned about the safety of Macduff and Young </a:t>
                      </a:r>
                      <a:r>
                        <a:rPr lang="en-GB" sz="1200" u="none" strike="noStrike" kern="1200" dirty="0" err="1">
                          <a:solidFill>
                            <a:schemeClr val="dk1"/>
                          </a:solidFill>
                          <a:effectLst/>
                          <a:latin typeface="Arial" panose="020B0604020202020204" pitchFamily="34" charset="0"/>
                          <a:ea typeface="+mn-ea"/>
                          <a:cs typeface="Arial" panose="020B0604020202020204" pitchFamily="34" charset="0"/>
                        </a:rPr>
                        <a:t>Siward</a:t>
                      </a:r>
                      <a:r>
                        <a:rPr lang="en-GB" sz="1200" u="none" strike="noStrike" kern="1200" dirty="0">
                          <a:solidFill>
                            <a:schemeClr val="dk1"/>
                          </a:solidFill>
                          <a:effectLst/>
                          <a:latin typeface="Arial" panose="020B0604020202020204" pitchFamily="34" charset="0"/>
                          <a:ea typeface="+mn-ea"/>
                          <a:cs typeface="Arial" panose="020B0604020202020204" pitchFamily="34" charset="0"/>
                        </a:rPr>
                        <a:t>. Ross tells </a:t>
                      </a:r>
                      <a:r>
                        <a:rPr lang="en-GB" sz="1200" u="none" strike="noStrike" kern="1200" dirty="0" err="1">
                          <a:solidFill>
                            <a:schemeClr val="dk1"/>
                          </a:solidFill>
                          <a:effectLst/>
                          <a:latin typeface="Arial" panose="020B0604020202020204" pitchFamily="34" charset="0"/>
                          <a:ea typeface="+mn-ea"/>
                          <a:cs typeface="Arial" panose="020B0604020202020204" pitchFamily="34" charset="0"/>
                        </a:rPr>
                        <a:t>Siward</a:t>
                      </a:r>
                      <a:r>
                        <a:rPr lang="en-GB" sz="1200" u="none" strike="noStrike" kern="1200" dirty="0">
                          <a:solidFill>
                            <a:schemeClr val="dk1"/>
                          </a:solidFill>
                          <a:effectLst/>
                          <a:latin typeface="Arial" panose="020B0604020202020204" pitchFamily="34" charset="0"/>
                          <a:ea typeface="+mn-ea"/>
                          <a:cs typeface="Arial" panose="020B0604020202020204" pitchFamily="34" charset="0"/>
                        </a:rPr>
                        <a:t> that his son has been killed in battle, but died bravely. </a:t>
                      </a:r>
                      <a:endParaRPr lang="en-US" sz="1200" b="1"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161116942"/>
                  </a:ext>
                </a:extLst>
              </a:tr>
              <a:tr h="780401">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Macduff arrives with Macbeth’s severed head. He hails Malcolm the new King of Scotland. </a:t>
                      </a: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648664075"/>
                  </a:ext>
                </a:extLst>
              </a:tr>
              <a:tr h="780401">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Malcolm honours those who have fought alongside him against the tyranny of ‘this dead butcher and his fiend-like queen’. He invites them to see him crowned. </a:t>
                      </a:r>
                      <a:endPar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685790" rtl="0" eaLnBrk="1" fontAlgn="auto" latinLnBrk="0" hangingPunct="1">
                        <a:lnSpc>
                          <a:spcPct val="100000"/>
                        </a:lnSpc>
                        <a:spcBef>
                          <a:spcPts val="0"/>
                        </a:spcBef>
                        <a:spcAft>
                          <a:spcPts val="0"/>
                        </a:spcAft>
                        <a:buClrTx/>
                        <a:buSzTx/>
                        <a:buFontTx/>
                        <a:buNone/>
                        <a:tabLst/>
                        <a:defRPr/>
                      </a:pPr>
                      <a:endParaRPr lang="en-US" sz="1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961253308"/>
                  </a:ext>
                </a:extLst>
              </a:tr>
            </a:tbl>
          </a:graphicData>
        </a:graphic>
      </p:graphicFrame>
      <p:pic>
        <p:nvPicPr>
          <p:cNvPr id="2" name="Picture 1"/>
          <p:cNvPicPr>
            <a:picLocks noChangeAspect="1"/>
          </p:cNvPicPr>
          <p:nvPr/>
        </p:nvPicPr>
        <p:blipFill>
          <a:blip r:embed="rId3"/>
          <a:stretch>
            <a:fillRect/>
          </a:stretch>
        </p:blipFill>
        <p:spPr>
          <a:xfrm>
            <a:off x="253253" y="5410239"/>
            <a:ext cx="2987489" cy="3612737"/>
          </a:xfrm>
          <a:prstGeom prst="rect">
            <a:avLst/>
          </a:prstGeom>
        </p:spPr>
      </p:pic>
      <p:pic>
        <p:nvPicPr>
          <p:cNvPr id="4" name="Picture 3"/>
          <p:cNvPicPr>
            <a:picLocks noChangeAspect="1"/>
          </p:cNvPicPr>
          <p:nvPr/>
        </p:nvPicPr>
        <p:blipFill rotWithShape="1">
          <a:blip r:embed="rId4"/>
          <a:srcRect r="42118"/>
          <a:stretch/>
        </p:blipFill>
        <p:spPr>
          <a:xfrm>
            <a:off x="3618531" y="5410239"/>
            <a:ext cx="3016062" cy="3612737"/>
          </a:xfrm>
          <a:prstGeom prst="rect">
            <a:avLst/>
          </a:prstGeom>
        </p:spPr>
      </p:pic>
    </p:spTree>
    <p:extLst>
      <p:ext uri="{BB962C8B-B14F-4D97-AF65-F5344CB8AC3E}">
        <p14:creationId xmlns:p14="http://schemas.microsoft.com/office/powerpoint/2010/main" val="414489403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950551213"/>
              </p:ext>
            </p:extLst>
          </p:nvPr>
        </p:nvGraphicFramePr>
        <p:xfrm>
          <a:off x="404091" y="1036477"/>
          <a:ext cx="6074964" cy="8128072"/>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599734">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966287">
                <a:tc>
                  <a:txBody>
                    <a:bodyPr/>
                    <a:lstStyle/>
                    <a:p>
                      <a:r>
                        <a:rPr lang="en-US" sz="1200" dirty="0">
                          <a:latin typeface="Arial" panose="020B0604020202020204" pitchFamily="34" charset="0"/>
                          <a:cs typeface="Arial" panose="020B0604020202020204" pitchFamily="34" charset="0"/>
                        </a:rPr>
                        <a:t>Who</a:t>
                      </a:r>
                      <a:r>
                        <a:rPr lang="en-US" sz="1200" baseline="0" dirty="0">
                          <a:latin typeface="Arial" panose="020B0604020202020204" pitchFamily="34" charset="0"/>
                          <a:cs typeface="Arial" panose="020B0604020202020204" pitchFamily="34" charset="0"/>
                        </a:rPr>
                        <a:t> does Macbeth finally fight?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75155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reason does Macbeth give as to why he can’t be defeated?</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751557">
                <a:tc>
                  <a:txBody>
                    <a:bodyPr/>
                    <a:lstStyle/>
                    <a:p>
                      <a:r>
                        <a:rPr lang="en-US" sz="1200" dirty="0">
                          <a:latin typeface="Arial" panose="020B0604020202020204" pitchFamily="34" charset="0"/>
                          <a:cs typeface="Arial" panose="020B0604020202020204" pitchFamily="34" charset="0"/>
                        </a:rPr>
                        <a:t>What prophecy finally comes true</a:t>
                      </a:r>
                      <a:r>
                        <a:rPr lang="en-US" sz="1200" baseline="0" dirty="0">
                          <a:latin typeface="Arial" panose="020B0604020202020204" pitchFamily="34" charset="0"/>
                          <a:cs typeface="Arial" panose="020B0604020202020204" pitchFamily="34" charset="0"/>
                        </a:rPr>
                        <a:t>?</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751557">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news does Ross deliver towards the end of the battle?</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33485161"/>
                  </a:ext>
                </a:extLst>
              </a:tr>
              <a:tr h="54959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1181018">
                <a:tc>
                  <a:txBody>
                    <a:bodyPr/>
                    <a:lstStyle/>
                    <a:p>
                      <a:r>
                        <a:rPr lang="en-US" sz="1200" dirty="0">
                          <a:latin typeface="Arial" panose="020B0604020202020204" pitchFamily="34" charset="0"/>
                          <a:cs typeface="Arial" panose="020B0604020202020204" pitchFamily="34" charset="0"/>
                        </a:rPr>
                        <a:t>What</a:t>
                      </a:r>
                      <a:r>
                        <a:rPr lang="en-US" sz="1200" baseline="0" dirty="0">
                          <a:latin typeface="Arial" panose="020B0604020202020204" pitchFamily="34" charset="0"/>
                          <a:cs typeface="Arial" panose="020B0604020202020204" pitchFamily="34" charset="0"/>
                        </a:rPr>
                        <a:t> does Macduff do with Macbeth’s body? Why do you think this is?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1181018">
                <a:tc>
                  <a:txBody>
                    <a:bodyPr/>
                    <a:lstStyle/>
                    <a:p>
                      <a:r>
                        <a:rPr lang="en-US" sz="1200" dirty="0">
                          <a:latin typeface="Arial" panose="020B0604020202020204" pitchFamily="34" charset="0"/>
                          <a:cs typeface="Arial" panose="020B0604020202020204" pitchFamily="34" charset="0"/>
                        </a:rPr>
                        <a:t>What does Malcolm</a:t>
                      </a:r>
                      <a:r>
                        <a:rPr lang="en-US" sz="1200" baseline="0" dirty="0">
                          <a:latin typeface="Arial" panose="020B0604020202020204" pitchFamily="34" charset="0"/>
                          <a:cs typeface="Arial" panose="020B0604020202020204" pitchFamily="34" charset="0"/>
                        </a:rPr>
                        <a:t> call Macbeth and Lady Macbeth?</a:t>
                      </a:r>
                      <a:endParaRPr lang="en-US" sz="1200" dirty="0">
                        <a:latin typeface="Arial" panose="020B0604020202020204" pitchFamily="34" charset="0"/>
                        <a:cs typeface="Arial" panose="020B0604020202020204" pitchFamily="34" charset="0"/>
                      </a:endParaRP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1395748">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What title is Malcolm given?</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1541586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a:extLst>
              <a:ext uri="{FF2B5EF4-FFF2-40B4-BE49-F238E27FC236}">
                <a16:creationId xmlns:a16="http://schemas.microsoft.com/office/drawing/2014/main" id="{BE94641D-1DB3-F049-9332-659E42FED242}"/>
              </a:ext>
            </a:extLst>
          </p:cNvPr>
          <p:cNvSpPr txBox="1">
            <a:spLocks noChangeArrowheads="1"/>
          </p:cNvSpPr>
          <p:nvPr/>
        </p:nvSpPr>
        <p:spPr bwMode="auto">
          <a:xfrm>
            <a:off x="1524001" y="378105"/>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000" b="0" i="0" u="none" strike="noStrike" cap="none" normalizeH="0" baseline="0" dirty="0">
                <a:ln>
                  <a:noFill/>
                </a:ln>
                <a:solidFill>
                  <a:srgbClr val="FFFFFF"/>
                </a:solidFill>
                <a:effectLst/>
                <a:latin typeface="Arial Rounded MT Bold" panose="020F0704030504030204" pitchFamily="34" charset="0"/>
              </a:rPr>
              <a:t>Structure</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graphicFrame>
        <p:nvGraphicFramePr>
          <p:cNvPr id="5" name="Table 4">
            <a:extLst>
              <a:ext uri="{FF2B5EF4-FFF2-40B4-BE49-F238E27FC236}">
                <a16:creationId xmlns:a16="http://schemas.microsoft.com/office/drawing/2014/main" id="{93641C9A-269B-C340-99C7-47997D3353D8}"/>
              </a:ext>
            </a:extLst>
          </p:cNvPr>
          <p:cNvGraphicFramePr>
            <a:graphicFrameLocks noGrp="1"/>
          </p:cNvGraphicFramePr>
          <p:nvPr>
            <p:extLst>
              <p:ext uri="{D42A27DB-BD31-4B8C-83A1-F6EECF244321}">
                <p14:modId xmlns:p14="http://schemas.microsoft.com/office/powerpoint/2010/main" val="1583340023"/>
              </p:ext>
            </p:extLst>
          </p:nvPr>
        </p:nvGraphicFramePr>
        <p:xfrm>
          <a:off x="249381" y="996593"/>
          <a:ext cx="6397999" cy="1920240"/>
        </p:xfrm>
        <a:graphic>
          <a:graphicData uri="http://schemas.openxmlformats.org/drawingml/2006/table">
            <a:tbl>
              <a:tblPr firstRow="1" bandRow="1">
                <a:tableStyleId>{5C22544A-7EE6-4342-B048-85BDC9FD1C3A}</a:tableStyleId>
              </a:tblPr>
              <a:tblGrid>
                <a:gridCol w="6397999">
                  <a:extLst>
                    <a:ext uri="{9D8B030D-6E8A-4147-A177-3AD203B41FA5}">
                      <a16:colId xmlns:a16="http://schemas.microsoft.com/office/drawing/2014/main" val="1111415914"/>
                    </a:ext>
                  </a:extLst>
                </a:gridCol>
              </a:tblGrid>
              <a:tr h="606388">
                <a:tc>
                  <a:txBody>
                    <a:bodyPr/>
                    <a:lstStyle/>
                    <a:p>
                      <a:r>
                        <a:rPr lang="en-US" sz="1200" b="0" i="1" dirty="0">
                          <a:solidFill>
                            <a:schemeClr val="tx1"/>
                          </a:solidFill>
                          <a:latin typeface="Arial" panose="020B0604020202020204" pitchFamily="34" charset="0"/>
                          <a:cs typeface="Arial" panose="020B0604020202020204" pitchFamily="34" charset="0"/>
                        </a:rPr>
                        <a:t>Macbeth </a:t>
                      </a:r>
                      <a:r>
                        <a:rPr lang="en-US" sz="1200" b="0" i="0" dirty="0">
                          <a:solidFill>
                            <a:schemeClr val="tx1"/>
                          </a:solidFill>
                          <a:latin typeface="Arial" panose="020B0604020202020204" pitchFamily="34" charset="0"/>
                          <a:cs typeface="Arial" panose="020B0604020202020204" pitchFamily="34" charset="0"/>
                        </a:rPr>
                        <a:t>takes places in five</a:t>
                      </a:r>
                      <a:r>
                        <a:rPr lang="en-US" sz="1200" b="0" i="0" baseline="0" dirty="0">
                          <a:solidFill>
                            <a:schemeClr val="tx1"/>
                          </a:solidFill>
                          <a:latin typeface="Arial" panose="020B0604020202020204" pitchFamily="34" charset="0"/>
                          <a:cs typeface="Arial" panose="020B0604020202020204" pitchFamily="34" charset="0"/>
                        </a:rPr>
                        <a:t> </a:t>
                      </a:r>
                      <a:r>
                        <a:rPr lang="en-US" sz="1200" b="0" i="0" dirty="0">
                          <a:solidFill>
                            <a:schemeClr val="tx1"/>
                          </a:solidFill>
                          <a:latin typeface="Arial" panose="020B0604020202020204" pitchFamily="34" charset="0"/>
                          <a:cs typeface="Arial" panose="020B0604020202020204" pitchFamily="34" charset="0"/>
                        </a:rPr>
                        <a:t>acts. </a:t>
                      </a:r>
                      <a:r>
                        <a:rPr lang="en-GB" sz="1200" b="0" i="0" dirty="0">
                          <a:solidFill>
                            <a:schemeClr val="tx1"/>
                          </a:solidFill>
                          <a:latin typeface="Arial" panose="020B0604020202020204" pitchFamily="34" charset="0"/>
                          <a:cs typeface="Arial" panose="020B0604020202020204" pitchFamily="34" charset="0"/>
                        </a:rPr>
                        <a:t>In the case of Macbeth, the structure is strictly chronological. This is where events are revealed to the audience/reader in the order in which they have happened. Sometimes events are described rather than shown (e.g. Macbeth becoming king). Others happen offstage (out of sight of the audience) for example, Duncan's murder.</a:t>
                      </a:r>
                      <a:endParaRPr lang="en-US" sz="1200" b="0" i="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4232823738"/>
                  </a:ext>
                </a:extLst>
              </a:tr>
              <a:tr h="606388">
                <a:tc>
                  <a:txBody>
                    <a:bodyPr/>
                    <a:lstStyle/>
                    <a:p>
                      <a:r>
                        <a:rPr lang="en-GB" sz="1350" b="0" i="0" u="none" strike="noStrike" kern="1200" dirty="0">
                          <a:solidFill>
                            <a:schemeClr val="dk1"/>
                          </a:solidFill>
                          <a:effectLst/>
                          <a:latin typeface="+mn-lt"/>
                          <a:ea typeface="+mn-ea"/>
                          <a:cs typeface="+mn-cs"/>
                        </a:rPr>
                        <a:t>The majority of the writing in </a:t>
                      </a:r>
                      <a:r>
                        <a:rPr lang="en-GB" sz="1350" b="0" i="1" u="none" strike="noStrike" kern="1200" dirty="0">
                          <a:solidFill>
                            <a:schemeClr val="dk1"/>
                          </a:solidFill>
                          <a:effectLst/>
                          <a:latin typeface="+mn-lt"/>
                          <a:ea typeface="+mn-ea"/>
                          <a:cs typeface="+mn-cs"/>
                        </a:rPr>
                        <a:t>Macbeth</a:t>
                      </a:r>
                      <a:r>
                        <a:rPr lang="en-GB" sz="1350" b="0" i="0" u="none" strike="noStrike" kern="1200" dirty="0">
                          <a:solidFill>
                            <a:schemeClr val="dk1"/>
                          </a:solidFill>
                          <a:effectLst/>
                          <a:latin typeface="+mn-lt"/>
                          <a:ea typeface="+mn-ea"/>
                          <a:cs typeface="+mn-cs"/>
                        </a:rPr>
                        <a:t> is in poetic form, though sometimes </a:t>
                      </a:r>
                      <a:r>
                        <a:rPr lang="en-GB" sz="1350" b="1" i="0" u="sng" strike="noStrike" kern="1200" dirty="0">
                          <a:solidFill>
                            <a:schemeClr val="dk1"/>
                          </a:solidFill>
                          <a:effectLst/>
                          <a:latin typeface="+mn-lt"/>
                          <a:ea typeface="+mn-ea"/>
                          <a:cs typeface="+mn-cs"/>
                        </a:rPr>
                        <a:t>prose</a:t>
                      </a:r>
                      <a:r>
                        <a:rPr lang="en-GB" sz="1350" b="0" i="0" u="none" strike="noStrike" kern="1200" dirty="0">
                          <a:solidFill>
                            <a:schemeClr val="dk1"/>
                          </a:solidFill>
                          <a:effectLst/>
                          <a:latin typeface="+mn-lt"/>
                          <a:ea typeface="+mn-ea"/>
                          <a:cs typeface="+mn-cs"/>
                        </a:rPr>
                        <a:t> is used</a:t>
                      </a:r>
                      <a:r>
                        <a:rPr lang="en-GB" sz="1350" b="0" i="0" u="none" strike="noStrike" kern="1200" baseline="0" dirty="0">
                          <a:solidFill>
                            <a:schemeClr val="dk1"/>
                          </a:solidFill>
                          <a:effectLst/>
                          <a:latin typeface="+mn-lt"/>
                          <a:ea typeface="+mn-ea"/>
                          <a:cs typeface="+mn-cs"/>
                        </a:rPr>
                        <a:t>. T</a:t>
                      </a:r>
                      <a:r>
                        <a:rPr lang="en-GB" sz="1350" b="0" i="0" u="none" strike="noStrike" kern="1200" dirty="0">
                          <a:solidFill>
                            <a:schemeClr val="dk1"/>
                          </a:solidFill>
                          <a:effectLst/>
                          <a:latin typeface="+mn-lt"/>
                          <a:ea typeface="+mn-ea"/>
                          <a:cs typeface="+mn-cs"/>
                        </a:rPr>
                        <a:t>he majority of the play is written</a:t>
                      </a:r>
                      <a:r>
                        <a:rPr lang="en-GB" sz="1350" b="0" i="0" u="none" strike="noStrike" kern="1200" baseline="0" dirty="0">
                          <a:solidFill>
                            <a:schemeClr val="dk1"/>
                          </a:solidFill>
                          <a:effectLst/>
                          <a:latin typeface="+mn-lt"/>
                          <a:ea typeface="+mn-ea"/>
                          <a:cs typeface="+mn-cs"/>
                        </a:rPr>
                        <a:t> in</a:t>
                      </a:r>
                      <a:r>
                        <a:rPr lang="en-GB" sz="1350" b="0" i="0" u="none" strike="noStrike" kern="1200" dirty="0">
                          <a:solidFill>
                            <a:schemeClr val="dk1"/>
                          </a:solidFill>
                          <a:effectLst/>
                          <a:latin typeface="+mn-lt"/>
                          <a:ea typeface="+mn-ea"/>
                          <a:cs typeface="+mn-cs"/>
                        </a:rPr>
                        <a:t> </a:t>
                      </a:r>
                      <a:r>
                        <a:rPr lang="en-GB" sz="1350" b="1" i="0" u="sng" strike="noStrike" kern="1200" dirty="0">
                          <a:solidFill>
                            <a:schemeClr val="dk1"/>
                          </a:solidFill>
                          <a:effectLst/>
                          <a:latin typeface="+mn-lt"/>
                          <a:ea typeface="+mn-ea"/>
                          <a:cs typeface="+mn-cs"/>
                        </a:rPr>
                        <a:t>blank verse</a:t>
                      </a:r>
                      <a:r>
                        <a:rPr lang="en-GB" sz="1350" b="0" i="0" u="none" strike="noStrike" kern="1200" dirty="0">
                          <a:solidFill>
                            <a:schemeClr val="dk1"/>
                          </a:solidFill>
                          <a:effectLst/>
                          <a:latin typeface="+mn-lt"/>
                          <a:ea typeface="+mn-ea"/>
                          <a:cs typeface="+mn-cs"/>
                        </a:rPr>
                        <a:t> or </a:t>
                      </a:r>
                      <a:r>
                        <a:rPr lang="en-GB" sz="1350" b="1" i="0" u="sng" strike="noStrike" kern="1200" dirty="0">
                          <a:solidFill>
                            <a:schemeClr val="dk1"/>
                          </a:solidFill>
                          <a:effectLst/>
                          <a:latin typeface="+mn-lt"/>
                          <a:ea typeface="+mn-ea"/>
                          <a:cs typeface="+mn-cs"/>
                        </a:rPr>
                        <a:t>iambic pentameter</a:t>
                      </a:r>
                      <a:r>
                        <a:rPr lang="en-GB" sz="1350" b="1" i="0" u="sng" strike="noStrike" kern="1200" baseline="0" dirty="0">
                          <a:solidFill>
                            <a:schemeClr val="dk1"/>
                          </a:solidFill>
                          <a:effectLst/>
                          <a:latin typeface="+mn-lt"/>
                          <a:ea typeface="+mn-ea"/>
                          <a:cs typeface="+mn-cs"/>
                        </a:rPr>
                        <a:t> </a:t>
                      </a:r>
                      <a:r>
                        <a:rPr lang="en-GB" sz="1350" b="0" i="0" u="none" strike="noStrike" kern="1200" baseline="0" dirty="0">
                          <a:solidFill>
                            <a:schemeClr val="dk1"/>
                          </a:solidFill>
                          <a:effectLst/>
                          <a:latin typeface="+mn-lt"/>
                          <a:ea typeface="+mn-ea"/>
                          <a:cs typeface="+mn-cs"/>
                        </a:rPr>
                        <a:t>for most characters. The witches often speak in a </a:t>
                      </a:r>
                      <a:r>
                        <a:rPr lang="en-GB" sz="1350" b="1" i="0" u="sng" strike="noStrike" kern="1200" baseline="0" dirty="0">
                          <a:solidFill>
                            <a:schemeClr val="dk1"/>
                          </a:solidFill>
                          <a:effectLst/>
                          <a:latin typeface="+mn-lt"/>
                          <a:ea typeface="+mn-ea"/>
                          <a:cs typeface="+mn-cs"/>
                        </a:rPr>
                        <a:t>four-beat-rhythm</a:t>
                      </a:r>
                      <a:r>
                        <a:rPr lang="en-GB" sz="1350" b="0" i="0" u="none" strike="noStrike" kern="1200" baseline="0" dirty="0">
                          <a:solidFill>
                            <a:schemeClr val="dk1"/>
                          </a:solidFill>
                          <a:effectLst/>
                          <a:latin typeface="+mn-lt"/>
                          <a:ea typeface="+mn-ea"/>
                          <a:cs typeface="+mn-cs"/>
                        </a:rPr>
                        <a:t> to separate them from other characters, and lower-class uneducated characters like the Porter speak in </a:t>
                      </a:r>
                      <a:r>
                        <a:rPr lang="en-GB" sz="1350" b="1" i="0" u="sng" strike="noStrike" kern="1200" baseline="0" dirty="0">
                          <a:solidFill>
                            <a:schemeClr val="dk1"/>
                          </a:solidFill>
                          <a:effectLst/>
                          <a:latin typeface="+mn-lt"/>
                          <a:ea typeface="+mn-ea"/>
                          <a:cs typeface="+mn-cs"/>
                        </a:rPr>
                        <a:t>prose</a:t>
                      </a:r>
                      <a:r>
                        <a:rPr lang="en-GB" sz="1350" b="0" i="0" u="none" strike="noStrike" kern="1200" baseline="0" dirty="0">
                          <a:solidFill>
                            <a:schemeClr val="dk1"/>
                          </a:solidFill>
                          <a:effectLst/>
                          <a:latin typeface="+mn-lt"/>
                          <a:ea typeface="+mn-ea"/>
                          <a:cs typeface="+mn-cs"/>
                        </a:rPr>
                        <a:t>.</a:t>
                      </a:r>
                      <a:endParaRPr lang="en-GB" sz="1350" b="0" i="0" u="none" strike="noStrike"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080551847"/>
                  </a:ext>
                </a:extLst>
              </a:tr>
            </a:tbl>
          </a:graphicData>
        </a:graphic>
      </p:graphicFrame>
      <p:sp>
        <p:nvSpPr>
          <p:cNvPr id="6" name="TextBox 5">
            <a:extLst>
              <a:ext uri="{FF2B5EF4-FFF2-40B4-BE49-F238E27FC236}">
                <a16:creationId xmlns:a16="http://schemas.microsoft.com/office/drawing/2014/main" id="{69FE4C77-F68D-F349-8615-1713855901FA}"/>
              </a:ext>
            </a:extLst>
          </p:cNvPr>
          <p:cNvSpPr txBox="1"/>
          <p:nvPr/>
        </p:nvSpPr>
        <p:spPr>
          <a:xfrm>
            <a:off x="153990" y="3512078"/>
            <a:ext cx="3838360" cy="276999"/>
          </a:xfrm>
          <a:prstGeom prst="rect">
            <a:avLst/>
          </a:prstGeom>
          <a:noFill/>
        </p:spPr>
        <p:txBody>
          <a:bodyPr wrap="square" rtlCol="0">
            <a:spAutoFit/>
          </a:bodyPr>
          <a:lstStyle/>
          <a:p>
            <a:r>
              <a:rPr lang="en-US" sz="1200" b="1" i="1" dirty="0">
                <a:latin typeface="Arial" panose="020B0604020202020204" pitchFamily="34" charset="0"/>
                <a:cs typeface="Arial" panose="020B0604020202020204" pitchFamily="34" charset="0"/>
              </a:rPr>
              <a:t>Macbeth </a:t>
            </a:r>
            <a:r>
              <a:rPr lang="en-US" sz="1200" dirty="0">
                <a:latin typeface="Arial" panose="020B0604020202020204" pitchFamily="34" charset="0"/>
                <a:cs typeface="Arial" panose="020B0604020202020204" pitchFamily="34" charset="0"/>
              </a:rPr>
              <a:t>structure chart</a:t>
            </a:r>
          </a:p>
        </p:txBody>
      </p:sp>
      <p:cxnSp>
        <p:nvCxnSpPr>
          <p:cNvPr id="8" name="Straight Connector 7">
            <a:extLst>
              <a:ext uri="{FF2B5EF4-FFF2-40B4-BE49-F238E27FC236}">
                <a16:creationId xmlns:a16="http://schemas.microsoft.com/office/drawing/2014/main" id="{DE8CCEB2-EE16-D449-A18C-F937EE9CB205}"/>
              </a:ext>
            </a:extLst>
          </p:cNvPr>
          <p:cNvCxnSpPr/>
          <p:nvPr/>
        </p:nvCxnSpPr>
        <p:spPr>
          <a:xfrm>
            <a:off x="572655" y="5329382"/>
            <a:ext cx="1450109"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66EB4D4-9B0E-ED41-8BD2-2D27A7161A96}"/>
              </a:ext>
            </a:extLst>
          </p:cNvPr>
          <p:cNvCxnSpPr/>
          <p:nvPr/>
        </p:nvCxnSpPr>
        <p:spPr>
          <a:xfrm flipV="1">
            <a:off x="2022764" y="3429539"/>
            <a:ext cx="1406236" cy="1899843"/>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DA5E4FD-3B8A-F04C-9D24-49776B2D6072}"/>
              </a:ext>
            </a:extLst>
          </p:cNvPr>
          <p:cNvCxnSpPr/>
          <p:nvPr/>
        </p:nvCxnSpPr>
        <p:spPr>
          <a:xfrm>
            <a:off x="3429000" y="3429539"/>
            <a:ext cx="893618" cy="1899843"/>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2C7B5A2-79C5-1E40-A834-1459779B0330}"/>
              </a:ext>
            </a:extLst>
          </p:cNvPr>
          <p:cNvCxnSpPr/>
          <p:nvPr/>
        </p:nvCxnSpPr>
        <p:spPr>
          <a:xfrm>
            <a:off x="4322618" y="5329382"/>
            <a:ext cx="1893455"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84FD3B01-063E-7A4B-B694-F642CB745BAA}"/>
              </a:ext>
            </a:extLst>
          </p:cNvPr>
          <p:cNvSpPr txBox="1"/>
          <p:nvPr/>
        </p:nvSpPr>
        <p:spPr>
          <a:xfrm>
            <a:off x="633920" y="5322048"/>
            <a:ext cx="585858" cy="276999"/>
          </a:xfrm>
          <a:prstGeom prst="rect">
            <a:avLst/>
          </a:prstGeom>
          <a:noFill/>
        </p:spPr>
        <p:txBody>
          <a:bodyPr wrap="square" rtlCol="0">
            <a:spAutoFit/>
          </a:bodyPr>
          <a:lstStyle/>
          <a:p>
            <a:r>
              <a:rPr lang="en-US" sz="1200" dirty="0">
                <a:solidFill>
                  <a:srgbClr val="FF0000"/>
                </a:solidFill>
                <a:latin typeface="Arial" panose="020B0604020202020204" pitchFamily="34" charset="0"/>
                <a:cs typeface="Arial" panose="020B0604020202020204" pitchFamily="34" charset="0"/>
              </a:rPr>
              <a:t>Act 1</a:t>
            </a:r>
          </a:p>
        </p:txBody>
      </p:sp>
      <p:sp>
        <p:nvSpPr>
          <p:cNvPr id="16" name="TextBox 15">
            <a:extLst>
              <a:ext uri="{FF2B5EF4-FFF2-40B4-BE49-F238E27FC236}">
                <a16:creationId xmlns:a16="http://schemas.microsoft.com/office/drawing/2014/main" id="{0DEE90B9-A2B5-2348-AEDC-B09229D150A8}"/>
              </a:ext>
            </a:extLst>
          </p:cNvPr>
          <p:cNvSpPr txBox="1"/>
          <p:nvPr/>
        </p:nvSpPr>
        <p:spPr>
          <a:xfrm>
            <a:off x="2223403" y="5072171"/>
            <a:ext cx="605485" cy="276999"/>
          </a:xfrm>
          <a:prstGeom prst="rect">
            <a:avLst/>
          </a:prstGeom>
          <a:noFill/>
        </p:spPr>
        <p:txBody>
          <a:bodyPr wrap="square" rtlCol="0">
            <a:spAutoFit/>
          </a:bodyPr>
          <a:lstStyle/>
          <a:p>
            <a:r>
              <a:rPr lang="en-US" sz="1200" dirty="0">
                <a:solidFill>
                  <a:srgbClr val="FF0000"/>
                </a:solidFill>
                <a:latin typeface="Arial" panose="020B0604020202020204" pitchFamily="34" charset="0"/>
                <a:cs typeface="Arial" panose="020B0604020202020204" pitchFamily="34" charset="0"/>
              </a:rPr>
              <a:t>Act 2</a:t>
            </a:r>
          </a:p>
        </p:txBody>
      </p:sp>
      <p:sp>
        <p:nvSpPr>
          <p:cNvPr id="17" name="TextBox 16">
            <a:extLst>
              <a:ext uri="{FF2B5EF4-FFF2-40B4-BE49-F238E27FC236}">
                <a16:creationId xmlns:a16="http://schemas.microsoft.com/office/drawing/2014/main" id="{3DDCC851-5EEA-844A-9F49-3EB719F6742D}"/>
              </a:ext>
            </a:extLst>
          </p:cNvPr>
          <p:cNvSpPr txBox="1"/>
          <p:nvPr/>
        </p:nvSpPr>
        <p:spPr>
          <a:xfrm>
            <a:off x="3117274" y="3185650"/>
            <a:ext cx="595744" cy="276999"/>
          </a:xfrm>
          <a:prstGeom prst="rect">
            <a:avLst/>
          </a:prstGeom>
          <a:noFill/>
        </p:spPr>
        <p:txBody>
          <a:bodyPr wrap="square" rtlCol="0">
            <a:spAutoFit/>
          </a:bodyPr>
          <a:lstStyle/>
          <a:p>
            <a:r>
              <a:rPr lang="en-US" sz="1200" dirty="0">
                <a:solidFill>
                  <a:srgbClr val="FF0000"/>
                </a:solidFill>
                <a:latin typeface="Arial" panose="020B0604020202020204" pitchFamily="34" charset="0"/>
                <a:cs typeface="Arial" panose="020B0604020202020204" pitchFamily="34" charset="0"/>
              </a:rPr>
              <a:t>Act 3</a:t>
            </a:r>
          </a:p>
        </p:txBody>
      </p:sp>
      <p:sp>
        <p:nvSpPr>
          <p:cNvPr id="18" name="TextBox 17">
            <a:extLst>
              <a:ext uri="{FF2B5EF4-FFF2-40B4-BE49-F238E27FC236}">
                <a16:creationId xmlns:a16="http://schemas.microsoft.com/office/drawing/2014/main" id="{1ADDC423-5CCD-134F-A37A-886FFB4E517B}"/>
              </a:ext>
            </a:extLst>
          </p:cNvPr>
          <p:cNvSpPr txBox="1"/>
          <p:nvPr/>
        </p:nvSpPr>
        <p:spPr>
          <a:xfrm>
            <a:off x="4392600" y="4077429"/>
            <a:ext cx="943263" cy="276999"/>
          </a:xfrm>
          <a:prstGeom prst="rect">
            <a:avLst/>
          </a:prstGeom>
          <a:noFill/>
        </p:spPr>
        <p:txBody>
          <a:bodyPr wrap="square" rtlCol="0">
            <a:spAutoFit/>
          </a:bodyPr>
          <a:lstStyle/>
          <a:p>
            <a:r>
              <a:rPr lang="en-US" sz="1200" dirty="0">
                <a:solidFill>
                  <a:srgbClr val="FF0000"/>
                </a:solidFill>
                <a:latin typeface="Arial" panose="020B0604020202020204" pitchFamily="34" charset="0"/>
                <a:cs typeface="Arial" panose="020B0604020202020204" pitchFamily="34" charset="0"/>
              </a:rPr>
              <a:t>Act 4</a:t>
            </a:r>
          </a:p>
        </p:txBody>
      </p:sp>
      <p:cxnSp>
        <p:nvCxnSpPr>
          <p:cNvPr id="20" name="Straight Arrow Connector 19">
            <a:extLst>
              <a:ext uri="{FF2B5EF4-FFF2-40B4-BE49-F238E27FC236}">
                <a16:creationId xmlns:a16="http://schemas.microsoft.com/office/drawing/2014/main" id="{DDFA6C86-3A64-CE40-A3CB-B9D4550D17F3}"/>
              </a:ext>
            </a:extLst>
          </p:cNvPr>
          <p:cNvCxnSpPr/>
          <p:nvPr/>
        </p:nvCxnSpPr>
        <p:spPr>
          <a:xfrm flipV="1">
            <a:off x="1884218" y="3429539"/>
            <a:ext cx="1320800" cy="1753693"/>
          </a:xfrm>
          <a:prstGeom prst="straightConnector1">
            <a:avLst/>
          </a:prstGeom>
          <a:ln w="254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96EDF8D6-0BF6-904B-9738-85220AEB0E56}"/>
              </a:ext>
            </a:extLst>
          </p:cNvPr>
          <p:cNvCxnSpPr>
            <a:cxnSpLocks/>
          </p:cNvCxnSpPr>
          <p:nvPr/>
        </p:nvCxnSpPr>
        <p:spPr>
          <a:xfrm>
            <a:off x="3652982" y="3429539"/>
            <a:ext cx="826654" cy="1753693"/>
          </a:xfrm>
          <a:prstGeom prst="straightConnector1">
            <a:avLst/>
          </a:prstGeom>
          <a:ln w="254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9851D293-CF2F-6942-836F-3ED4DD8E2C9D}"/>
              </a:ext>
            </a:extLst>
          </p:cNvPr>
          <p:cNvSpPr txBox="1"/>
          <p:nvPr/>
        </p:nvSpPr>
        <p:spPr>
          <a:xfrm>
            <a:off x="1006764" y="3906982"/>
            <a:ext cx="1320800" cy="276999"/>
          </a:xfrm>
          <a:prstGeom prst="rect">
            <a:avLst/>
          </a:prstGeom>
          <a:solidFill>
            <a:srgbClr val="FFC000"/>
          </a:solidFill>
        </p:spPr>
        <p:txBody>
          <a:bodyPr wrap="square" rtlCol="0">
            <a:spAutoFit/>
          </a:bodyPr>
          <a:lstStyle/>
          <a:p>
            <a:pPr algn="ctr"/>
            <a:r>
              <a:rPr lang="en-US" sz="1200" dirty="0">
                <a:latin typeface="Arial" panose="020B0604020202020204" pitchFamily="34" charset="0"/>
                <a:cs typeface="Arial" panose="020B0604020202020204" pitchFamily="34" charset="0"/>
              </a:rPr>
              <a:t>Rising Action</a:t>
            </a:r>
          </a:p>
        </p:txBody>
      </p:sp>
      <p:sp>
        <p:nvSpPr>
          <p:cNvPr id="25" name="TextBox 24">
            <a:extLst>
              <a:ext uri="{FF2B5EF4-FFF2-40B4-BE49-F238E27FC236}">
                <a16:creationId xmlns:a16="http://schemas.microsoft.com/office/drawing/2014/main" id="{ABD182ED-CBEF-6149-B0B1-B473B5B478E9}"/>
              </a:ext>
            </a:extLst>
          </p:cNvPr>
          <p:cNvSpPr txBox="1"/>
          <p:nvPr/>
        </p:nvSpPr>
        <p:spPr>
          <a:xfrm>
            <a:off x="4285672" y="3825416"/>
            <a:ext cx="1320800" cy="276999"/>
          </a:xfrm>
          <a:prstGeom prst="rect">
            <a:avLst/>
          </a:prstGeom>
          <a:solidFill>
            <a:srgbClr val="FFC000"/>
          </a:solidFill>
        </p:spPr>
        <p:txBody>
          <a:bodyPr wrap="square" rtlCol="0">
            <a:spAutoFit/>
          </a:bodyPr>
          <a:lstStyle/>
          <a:p>
            <a:pPr algn="ctr"/>
            <a:r>
              <a:rPr lang="en-US" sz="1200" dirty="0">
                <a:latin typeface="Arial" panose="020B0604020202020204" pitchFamily="34" charset="0"/>
                <a:cs typeface="Arial" panose="020B0604020202020204" pitchFamily="34" charset="0"/>
              </a:rPr>
              <a:t>Falling Action</a:t>
            </a:r>
          </a:p>
        </p:txBody>
      </p:sp>
      <p:sp>
        <p:nvSpPr>
          <p:cNvPr id="26" name="TextBox 25">
            <a:extLst>
              <a:ext uri="{FF2B5EF4-FFF2-40B4-BE49-F238E27FC236}">
                <a16:creationId xmlns:a16="http://schemas.microsoft.com/office/drawing/2014/main" id="{F5616531-7135-7C44-A51D-E371000906CD}"/>
              </a:ext>
            </a:extLst>
          </p:cNvPr>
          <p:cNvSpPr txBox="1"/>
          <p:nvPr/>
        </p:nvSpPr>
        <p:spPr>
          <a:xfrm>
            <a:off x="631537" y="5044779"/>
            <a:ext cx="1320800" cy="276999"/>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Exposition</a:t>
            </a:r>
          </a:p>
        </p:txBody>
      </p:sp>
      <p:sp>
        <p:nvSpPr>
          <p:cNvPr id="27" name="TextBox 26">
            <a:extLst>
              <a:ext uri="{FF2B5EF4-FFF2-40B4-BE49-F238E27FC236}">
                <a16:creationId xmlns:a16="http://schemas.microsoft.com/office/drawing/2014/main" id="{1B2258E4-0893-1D4F-8F11-191ACAADEA24}"/>
              </a:ext>
            </a:extLst>
          </p:cNvPr>
          <p:cNvSpPr txBox="1"/>
          <p:nvPr/>
        </p:nvSpPr>
        <p:spPr>
          <a:xfrm>
            <a:off x="3694545" y="3165924"/>
            <a:ext cx="1320800" cy="276999"/>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Climax</a:t>
            </a:r>
          </a:p>
        </p:txBody>
      </p:sp>
      <p:sp>
        <p:nvSpPr>
          <p:cNvPr id="28" name="TextBox 27">
            <a:extLst>
              <a:ext uri="{FF2B5EF4-FFF2-40B4-BE49-F238E27FC236}">
                <a16:creationId xmlns:a16="http://schemas.microsoft.com/office/drawing/2014/main" id="{C37189ED-291E-CB4A-A4FB-F5FFBECC8975}"/>
              </a:ext>
            </a:extLst>
          </p:cNvPr>
          <p:cNvSpPr txBox="1"/>
          <p:nvPr/>
        </p:nvSpPr>
        <p:spPr>
          <a:xfrm>
            <a:off x="4546600" y="5017252"/>
            <a:ext cx="1320800" cy="276999"/>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Denouement</a:t>
            </a:r>
          </a:p>
        </p:txBody>
      </p:sp>
      <p:sp>
        <p:nvSpPr>
          <p:cNvPr id="29" name="TextBox 28">
            <a:extLst>
              <a:ext uri="{FF2B5EF4-FFF2-40B4-BE49-F238E27FC236}">
                <a16:creationId xmlns:a16="http://schemas.microsoft.com/office/drawing/2014/main" id="{CD09698B-6E69-9D46-87F7-70C40B8DA0E8}"/>
              </a:ext>
            </a:extLst>
          </p:cNvPr>
          <p:cNvSpPr txBox="1"/>
          <p:nvPr/>
        </p:nvSpPr>
        <p:spPr>
          <a:xfrm>
            <a:off x="249381" y="5797207"/>
            <a:ext cx="2955635" cy="830997"/>
          </a:xfrm>
          <a:prstGeom prst="rect">
            <a:avLst/>
          </a:prstGeom>
          <a:solidFill>
            <a:srgbClr val="FFC000"/>
          </a:solidFill>
        </p:spPr>
        <p:txBody>
          <a:bodyPr wrap="square" rtlCol="0">
            <a:spAutoFit/>
          </a:bodyPr>
          <a:lstStyle/>
          <a:p>
            <a:r>
              <a:rPr lang="en-US" sz="1200" b="1" dirty="0">
                <a:latin typeface="Arial" panose="020B0604020202020204" pitchFamily="34" charset="0"/>
                <a:cs typeface="Arial" panose="020B0604020202020204" pitchFamily="34" charset="0"/>
              </a:rPr>
              <a:t>A</a:t>
            </a:r>
            <a:r>
              <a:rPr lang="en-GB" sz="1200" b="1" dirty="0" err="1">
                <a:latin typeface="Arial" panose="020B0604020202020204" pitchFamily="34" charset="0"/>
                <a:cs typeface="Arial" panose="020B0604020202020204" pitchFamily="34" charset="0"/>
              </a:rPr>
              <a:t>ct</a:t>
            </a:r>
            <a:r>
              <a:rPr lang="en-GB" sz="1200" b="1" dirty="0">
                <a:latin typeface="Arial" panose="020B0604020202020204" pitchFamily="34" charset="0"/>
                <a:cs typeface="Arial" panose="020B0604020202020204" pitchFamily="34" charset="0"/>
              </a:rPr>
              <a:t> 1 -  Exposition:</a:t>
            </a:r>
            <a:r>
              <a:rPr lang="en-GB" sz="1200" dirty="0">
                <a:latin typeface="Arial" panose="020B0604020202020204" pitchFamily="34" charset="0"/>
                <a:cs typeface="Arial" panose="020B0604020202020204" pitchFamily="34" charset="0"/>
              </a:rPr>
              <a:t> Main characters are introduced; the Witches make their predictions; thoughts of murder start to form.</a:t>
            </a:r>
            <a:endParaRPr lang="en-US" sz="1200"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CA4AA4F8-C31A-3849-BEC8-0E28ECFBE6FA}"/>
              </a:ext>
            </a:extLst>
          </p:cNvPr>
          <p:cNvSpPr txBox="1"/>
          <p:nvPr/>
        </p:nvSpPr>
        <p:spPr>
          <a:xfrm>
            <a:off x="3606488" y="6244219"/>
            <a:ext cx="2955635" cy="830997"/>
          </a:xfrm>
          <a:prstGeom prst="rect">
            <a:avLst/>
          </a:prstGeom>
          <a:solidFill>
            <a:srgbClr val="FFC000"/>
          </a:solidFill>
        </p:spPr>
        <p:txBody>
          <a:bodyPr wrap="square" rtlCol="0">
            <a:spAutoFit/>
          </a:bodyPr>
          <a:lstStyle/>
          <a:p>
            <a:r>
              <a:rPr lang="en-GB" sz="1200" b="1" dirty="0">
                <a:latin typeface="Arial" panose="020B0604020202020204" pitchFamily="34" charset="0"/>
                <a:cs typeface="Arial" panose="020B0604020202020204" pitchFamily="34" charset="0"/>
              </a:rPr>
              <a:t>Act 4 – Falling Action:</a:t>
            </a:r>
            <a:r>
              <a:rPr lang="en-GB" sz="1200" dirty="0">
                <a:latin typeface="Arial" panose="020B0604020202020204" pitchFamily="34" charset="0"/>
                <a:cs typeface="Arial" panose="020B0604020202020204" pitchFamily="34" charset="0"/>
              </a:rPr>
              <a:t> Macbeth returns to the Witches; Macduff’s family is slaughtered; Malcolm and Macduff plan their invasion.</a:t>
            </a:r>
            <a:endParaRPr lang="en-US" sz="1200" dirty="0">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1ADDC423-5CCD-134F-A37A-886FFB4E517B}"/>
              </a:ext>
            </a:extLst>
          </p:cNvPr>
          <p:cNvSpPr txBox="1"/>
          <p:nvPr/>
        </p:nvSpPr>
        <p:spPr>
          <a:xfrm>
            <a:off x="4735368" y="5297100"/>
            <a:ext cx="943263" cy="276999"/>
          </a:xfrm>
          <a:prstGeom prst="rect">
            <a:avLst/>
          </a:prstGeom>
          <a:noFill/>
        </p:spPr>
        <p:txBody>
          <a:bodyPr wrap="square" rtlCol="0">
            <a:spAutoFit/>
          </a:bodyPr>
          <a:lstStyle/>
          <a:p>
            <a:r>
              <a:rPr lang="en-US" sz="1200" dirty="0">
                <a:solidFill>
                  <a:srgbClr val="FF0000"/>
                </a:solidFill>
                <a:latin typeface="Arial" panose="020B0604020202020204" pitchFamily="34" charset="0"/>
                <a:cs typeface="Arial" panose="020B0604020202020204" pitchFamily="34" charset="0"/>
              </a:rPr>
              <a:t>Act 5</a:t>
            </a:r>
          </a:p>
        </p:txBody>
      </p:sp>
      <p:sp>
        <p:nvSpPr>
          <p:cNvPr id="31" name="TextBox 30">
            <a:extLst>
              <a:ext uri="{FF2B5EF4-FFF2-40B4-BE49-F238E27FC236}">
                <a16:creationId xmlns:a16="http://schemas.microsoft.com/office/drawing/2014/main" id="{CD09698B-6E69-9D46-87F7-70C40B8DA0E8}"/>
              </a:ext>
            </a:extLst>
          </p:cNvPr>
          <p:cNvSpPr txBox="1"/>
          <p:nvPr/>
        </p:nvSpPr>
        <p:spPr>
          <a:xfrm>
            <a:off x="249381" y="6875831"/>
            <a:ext cx="2955635" cy="830997"/>
          </a:xfrm>
          <a:prstGeom prst="rect">
            <a:avLst/>
          </a:prstGeom>
          <a:solidFill>
            <a:srgbClr val="FFC000"/>
          </a:solidFill>
        </p:spPr>
        <p:txBody>
          <a:bodyPr wrap="square" rtlCol="0">
            <a:spAutoFit/>
          </a:bodyPr>
          <a:lstStyle/>
          <a:p>
            <a:r>
              <a:rPr lang="en-GB" sz="1200" b="1" dirty="0">
                <a:latin typeface="Arial" panose="020B0604020202020204" pitchFamily="34" charset="0"/>
                <a:cs typeface="Arial" panose="020B0604020202020204" pitchFamily="34" charset="0"/>
              </a:rPr>
              <a:t>Act 2 – Rising Action:</a:t>
            </a:r>
            <a:r>
              <a:rPr lang="en-GB" sz="1200" dirty="0">
                <a:latin typeface="Arial" panose="020B0604020202020204" pitchFamily="34" charset="0"/>
                <a:cs typeface="Arial" panose="020B0604020202020204" pitchFamily="34" charset="0"/>
              </a:rPr>
              <a:t> Macbeth keeps changing his mind; Lady Macbeth takes control; King Duncan’s murder (key moment).</a:t>
            </a:r>
            <a:endParaRPr lang="en-US" sz="1200" dirty="0">
              <a:latin typeface="Arial" panose="020B0604020202020204" pitchFamily="34" charset="0"/>
              <a:cs typeface="Arial" panose="020B0604020202020204" pitchFamily="34" charset="0"/>
            </a:endParaRPr>
          </a:p>
        </p:txBody>
      </p:sp>
      <p:sp>
        <p:nvSpPr>
          <p:cNvPr id="32" name="TextBox 31">
            <a:extLst>
              <a:ext uri="{FF2B5EF4-FFF2-40B4-BE49-F238E27FC236}">
                <a16:creationId xmlns:a16="http://schemas.microsoft.com/office/drawing/2014/main" id="{CD09698B-6E69-9D46-87F7-70C40B8DA0E8}"/>
              </a:ext>
            </a:extLst>
          </p:cNvPr>
          <p:cNvSpPr txBox="1"/>
          <p:nvPr/>
        </p:nvSpPr>
        <p:spPr>
          <a:xfrm>
            <a:off x="249381" y="7943204"/>
            <a:ext cx="2955635" cy="830997"/>
          </a:xfrm>
          <a:prstGeom prst="rect">
            <a:avLst/>
          </a:prstGeom>
          <a:solidFill>
            <a:srgbClr val="FFC000"/>
          </a:solidFill>
        </p:spPr>
        <p:txBody>
          <a:bodyPr wrap="square" rtlCol="0">
            <a:spAutoFit/>
          </a:bodyPr>
          <a:lstStyle/>
          <a:p>
            <a:r>
              <a:rPr lang="en-GB" sz="1200" b="1" dirty="0">
                <a:latin typeface="Arial" panose="020B0604020202020204" pitchFamily="34" charset="0"/>
                <a:cs typeface="Arial" panose="020B0604020202020204" pitchFamily="34" charset="0"/>
              </a:rPr>
              <a:t>Act 3 - Climax:</a:t>
            </a:r>
            <a:r>
              <a:rPr lang="en-GB" sz="1200" dirty="0">
                <a:latin typeface="Arial" panose="020B0604020202020204" pitchFamily="34" charset="0"/>
                <a:cs typeface="Arial" panose="020B0604020202020204" pitchFamily="34" charset="0"/>
              </a:rPr>
              <a:t> Macbeth becomes King; Banquo is murdered and </a:t>
            </a:r>
            <a:r>
              <a:rPr lang="en-GB" sz="1200" dirty="0" err="1">
                <a:latin typeface="Arial" panose="020B0604020202020204" pitchFamily="34" charset="0"/>
                <a:cs typeface="Arial" panose="020B0604020202020204" pitchFamily="34" charset="0"/>
              </a:rPr>
              <a:t>Fleance</a:t>
            </a:r>
            <a:r>
              <a:rPr lang="en-GB" sz="1200" dirty="0">
                <a:latin typeface="Arial" panose="020B0604020202020204" pitchFamily="34" charset="0"/>
                <a:cs typeface="Arial" panose="020B0604020202020204" pitchFamily="34" charset="0"/>
              </a:rPr>
              <a:t> escapes; Macduff joins Malcolm in England.</a:t>
            </a:r>
            <a:endParaRPr lang="en-US" sz="12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CA4AA4F8-C31A-3849-BEC8-0E28ECFBE6FA}"/>
              </a:ext>
            </a:extLst>
          </p:cNvPr>
          <p:cNvSpPr txBox="1"/>
          <p:nvPr/>
        </p:nvSpPr>
        <p:spPr>
          <a:xfrm>
            <a:off x="3601963" y="7504508"/>
            <a:ext cx="2955635" cy="1015663"/>
          </a:xfrm>
          <a:prstGeom prst="rect">
            <a:avLst/>
          </a:prstGeom>
          <a:solidFill>
            <a:srgbClr val="FFC000"/>
          </a:solidFill>
        </p:spPr>
        <p:txBody>
          <a:bodyPr wrap="square" rtlCol="0">
            <a:spAutoFit/>
          </a:bodyPr>
          <a:lstStyle/>
          <a:p>
            <a:r>
              <a:rPr lang="en-GB" sz="1200" b="1" dirty="0">
                <a:latin typeface="Arial" panose="020B0604020202020204" pitchFamily="34" charset="0"/>
                <a:cs typeface="Arial" panose="020B0604020202020204" pitchFamily="34" charset="0"/>
              </a:rPr>
              <a:t>Act 5:</a:t>
            </a:r>
            <a:r>
              <a:rPr lang="en-GB" sz="1200" dirty="0">
                <a:latin typeface="Arial" panose="020B0604020202020204" pitchFamily="34" charset="0"/>
                <a:cs typeface="Arial" panose="020B0604020202020204" pitchFamily="34" charset="0"/>
              </a:rPr>
              <a:t> The invasion is carried out and Malcolm becomes King; the Witches' predictions come true in unexpected ways; both Macbeth and Lady Macbeth die.</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259355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56E39EAE-41DF-4BA3-8B56-1732EBBF4ADE}"/>
              </a:ext>
            </a:extLst>
          </p:cNvPr>
          <p:cNvGraphicFramePr>
            <a:graphicFrameLocks noGrp="1"/>
          </p:cNvGraphicFramePr>
          <p:nvPr>
            <p:extLst>
              <p:ext uri="{D42A27DB-BD31-4B8C-83A1-F6EECF244321}">
                <p14:modId xmlns:p14="http://schemas.microsoft.com/office/powerpoint/2010/main" val="573488089"/>
              </p:ext>
            </p:extLst>
          </p:nvPr>
        </p:nvGraphicFramePr>
        <p:xfrm>
          <a:off x="404091" y="1036477"/>
          <a:ext cx="6074964" cy="7836853"/>
        </p:xfrm>
        <a:graphic>
          <a:graphicData uri="http://schemas.openxmlformats.org/drawingml/2006/table">
            <a:tbl>
              <a:tblPr firstRow="1" bandRow="1">
                <a:tableStyleId>{5940675A-B579-460E-94D1-54222C63F5DA}</a:tableStyleId>
              </a:tblPr>
              <a:tblGrid>
                <a:gridCol w="3037482">
                  <a:extLst>
                    <a:ext uri="{9D8B030D-6E8A-4147-A177-3AD203B41FA5}">
                      <a16:colId xmlns:a16="http://schemas.microsoft.com/office/drawing/2014/main" val="3422536248"/>
                    </a:ext>
                  </a:extLst>
                </a:gridCol>
                <a:gridCol w="3037482">
                  <a:extLst>
                    <a:ext uri="{9D8B030D-6E8A-4147-A177-3AD203B41FA5}">
                      <a16:colId xmlns:a16="http://schemas.microsoft.com/office/drawing/2014/main" val="3105844172"/>
                    </a:ext>
                  </a:extLst>
                </a:gridCol>
              </a:tblGrid>
              <a:tr h="510777">
                <a:tc gridSpan="2">
                  <a:txBody>
                    <a:bodyPr/>
                    <a:lstStyle/>
                    <a:p>
                      <a:pPr algn="ctr"/>
                      <a:r>
                        <a:rPr lang="en-US" sz="1200" b="1" dirty="0">
                          <a:latin typeface="Arial" panose="020B0604020202020204" pitchFamily="34" charset="0"/>
                          <a:cs typeface="Arial" panose="020B0604020202020204" pitchFamily="34" charset="0"/>
                        </a:rPr>
                        <a:t>Secure the basics</a:t>
                      </a:r>
                    </a:p>
                  </a:txBody>
                  <a:tcPr>
                    <a:solidFill>
                      <a:srgbClr val="FFFF00"/>
                    </a:solidFill>
                  </a:tcPr>
                </a:tc>
                <a:tc hMerge="1">
                  <a:txBody>
                    <a:bodyPr/>
                    <a:lstStyle/>
                    <a:p>
                      <a:endParaRPr lang="en-US"/>
                    </a:p>
                  </a:txBody>
                  <a:tcPr/>
                </a:tc>
                <a:extLst>
                  <a:ext uri="{0D108BD9-81ED-4DB2-BD59-A6C34878D82A}">
                    <a16:rowId xmlns:a16="http://schemas.microsoft.com/office/drawing/2014/main" val="342231352"/>
                  </a:ext>
                </a:extLst>
              </a:tr>
              <a:tr h="0">
                <a:tc>
                  <a:txBody>
                    <a:bodyPr/>
                    <a:lstStyle/>
                    <a:p>
                      <a:r>
                        <a:rPr lang="en-US" sz="1200" dirty="0">
                          <a:latin typeface="Arial" panose="020B0604020202020204" pitchFamily="34" charset="0"/>
                          <a:cs typeface="Arial" panose="020B0604020202020204" pitchFamily="34" charset="0"/>
                        </a:rPr>
                        <a:t>What does chronological</a:t>
                      </a:r>
                      <a:r>
                        <a:rPr lang="en-US" sz="1200" baseline="0" dirty="0">
                          <a:latin typeface="Arial" panose="020B0604020202020204" pitchFamily="34" charset="0"/>
                          <a:cs typeface="Arial" panose="020B0604020202020204" pitchFamily="34" charset="0"/>
                        </a:rPr>
                        <a:t> order mean?</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8965326"/>
                  </a:ext>
                </a:extLst>
              </a:tr>
              <a:tr h="468076">
                <a:tc>
                  <a:txBody>
                    <a:bodyPr/>
                    <a:lstStyle/>
                    <a:p>
                      <a:r>
                        <a:rPr lang="en-US" sz="1200" dirty="0">
                          <a:latin typeface="Arial" panose="020B0604020202020204" pitchFamily="34" charset="0"/>
                          <a:cs typeface="Arial" panose="020B0604020202020204" pitchFamily="34" charset="0"/>
                        </a:rPr>
                        <a:t>In what different ways is the action</a:t>
                      </a:r>
                      <a:r>
                        <a:rPr lang="en-US" sz="1200" baseline="0" dirty="0">
                          <a:latin typeface="Arial" panose="020B0604020202020204" pitchFamily="34" charset="0"/>
                          <a:cs typeface="Arial" panose="020B0604020202020204" pitchFamily="34" charset="0"/>
                        </a:rPr>
                        <a:t> of the play shown to the audience?</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8991975"/>
                  </a:ext>
                </a:extLst>
              </a:tr>
              <a:tr h="234478">
                <a:tc>
                  <a:txBody>
                    <a:bodyPr/>
                    <a:lstStyle/>
                    <a:p>
                      <a:r>
                        <a:rPr lang="en-US" sz="1200" dirty="0">
                          <a:latin typeface="Arial" panose="020B0604020202020204" pitchFamily="34" charset="0"/>
                          <a:cs typeface="Arial" panose="020B0604020202020204" pitchFamily="34" charset="0"/>
                        </a:rPr>
                        <a:t>What poetic form is the play</a:t>
                      </a:r>
                      <a:r>
                        <a:rPr lang="en-US" sz="1200" baseline="0" dirty="0">
                          <a:latin typeface="Arial" panose="020B0604020202020204" pitchFamily="34" charset="0"/>
                          <a:cs typeface="Arial" panose="020B0604020202020204" pitchFamily="34" charset="0"/>
                        </a:rPr>
                        <a:t> mostly written in?</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40861049"/>
                  </a:ext>
                </a:extLst>
              </a:tr>
              <a:tr h="234478">
                <a:tc>
                  <a:txBody>
                    <a:bodyPr/>
                    <a:lstStyle/>
                    <a:p>
                      <a:r>
                        <a:rPr lang="en-US" sz="1200" dirty="0">
                          <a:latin typeface="Arial" panose="020B0604020202020204" pitchFamily="34" charset="0"/>
                          <a:cs typeface="Arial" panose="020B0604020202020204" pitchFamily="34" charset="0"/>
                        </a:rPr>
                        <a:t>What poetic</a:t>
                      </a:r>
                      <a:r>
                        <a:rPr lang="en-US" sz="1200" baseline="0" dirty="0">
                          <a:latin typeface="Arial" panose="020B0604020202020204" pitchFamily="34" charset="0"/>
                          <a:cs typeface="Arial" panose="020B0604020202020204" pitchFamily="34" charset="0"/>
                        </a:rPr>
                        <a:t> form separates the witches speech from other characters?</a:t>
                      </a:r>
                      <a:endParaRPr lang="en-US" sz="1200" dirty="0">
                        <a:latin typeface="Arial" panose="020B0604020202020204" pitchFamily="34" charset="0"/>
                        <a:cs typeface="Arial" panose="020B0604020202020204" pitchFamily="34" charset="0"/>
                      </a:endParaRP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33485161"/>
                  </a:ext>
                </a:extLst>
              </a:tr>
              <a:tr h="468076">
                <a:tc gridSpan="2">
                  <a:txBody>
                    <a:bodyPr/>
                    <a:lstStyle/>
                    <a:p>
                      <a:pPr algn="ctr"/>
                      <a:r>
                        <a:rPr lang="en-US" sz="1200" dirty="0">
                          <a:latin typeface="Arial" panose="020B0604020202020204" pitchFamily="34" charset="0"/>
                          <a:cs typeface="Arial" panose="020B0604020202020204" pitchFamily="34" charset="0"/>
                        </a:rPr>
                        <a:t>Master the topic</a:t>
                      </a:r>
                    </a:p>
                  </a:txBody>
                  <a:tcPr>
                    <a:solidFill>
                      <a:srgbClr val="FFC000"/>
                    </a:solidFill>
                  </a:tcPr>
                </a:tc>
                <a:tc hMerge="1">
                  <a:txBody>
                    <a:bodyPr/>
                    <a:lstStyle/>
                    <a:p>
                      <a:endParaRPr lang="en-US"/>
                    </a:p>
                  </a:txBody>
                  <a:tcPr/>
                </a:tc>
                <a:extLst>
                  <a:ext uri="{0D108BD9-81ED-4DB2-BD59-A6C34878D82A}">
                    <a16:rowId xmlns:a16="http://schemas.microsoft.com/office/drawing/2014/main" val="3150766194"/>
                  </a:ext>
                </a:extLst>
              </a:tr>
              <a:tr h="634787">
                <a:tc>
                  <a:txBody>
                    <a:bodyPr/>
                    <a:lstStyle/>
                    <a:p>
                      <a:r>
                        <a:rPr lang="en-US" sz="1200" dirty="0">
                          <a:latin typeface="Arial" panose="020B0604020202020204" pitchFamily="34" charset="0"/>
                          <a:cs typeface="Arial" panose="020B0604020202020204" pitchFamily="34" charset="0"/>
                        </a:rPr>
                        <a:t>What happens in the </a:t>
                      </a:r>
                      <a:r>
                        <a:rPr lang="en-US" sz="1200" b="1" dirty="0">
                          <a:latin typeface="Arial" panose="020B0604020202020204" pitchFamily="34" charset="0"/>
                          <a:cs typeface="Arial" panose="020B0604020202020204" pitchFamily="34" charset="0"/>
                        </a:rPr>
                        <a:t>Exposition</a:t>
                      </a:r>
                      <a:r>
                        <a:rPr lang="en-US" sz="1200" dirty="0">
                          <a:latin typeface="Arial" panose="020B0604020202020204" pitchFamily="34" charset="0"/>
                          <a:cs typeface="Arial" panose="020B0604020202020204" pitchFamily="34" charset="0"/>
                        </a:rPr>
                        <a:t> of the play?</a:t>
                      </a:r>
                    </a:p>
                  </a:txBody>
                  <a:tcPr/>
                </a:tc>
                <a:tc>
                  <a:txBody>
                    <a:bodyPr/>
                    <a:lstStyle/>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41593261"/>
                  </a:ext>
                </a:extLst>
              </a:tr>
              <a:tr h="468074">
                <a:tc>
                  <a:txBody>
                    <a:bodyPr/>
                    <a:lstStyle/>
                    <a:p>
                      <a:r>
                        <a:rPr lang="en-US" sz="1200" dirty="0">
                          <a:latin typeface="Arial" panose="020B0604020202020204" pitchFamily="34" charset="0"/>
                          <a:cs typeface="Arial" panose="020B0604020202020204" pitchFamily="34" charset="0"/>
                        </a:rPr>
                        <a:t>What do we see during the</a:t>
                      </a:r>
                      <a:r>
                        <a:rPr lang="en-US" sz="1200" b="1" dirty="0">
                          <a:latin typeface="Arial" panose="020B0604020202020204" pitchFamily="34" charset="0"/>
                          <a:cs typeface="Arial" panose="020B0604020202020204" pitchFamily="34" charset="0"/>
                        </a:rPr>
                        <a:t> Rising</a:t>
                      </a:r>
                      <a:r>
                        <a:rPr lang="en-US" sz="1200" b="1" baseline="0" dirty="0">
                          <a:latin typeface="Arial" panose="020B0604020202020204" pitchFamily="34" charset="0"/>
                          <a:cs typeface="Arial" panose="020B0604020202020204" pitchFamily="34" charset="0"/>
                        </a:rPr>
                        <a:t> Action</a:t>
                      </a:r>
                      <a:r>
                        <a:rPr lang="en-US" sz="1200" b="1" dirty="0">
                          <a:latin typeface="Arial" panose="020B0604020202020204" pitchFamily="34" charset="0"/>
                          <a:cs typeface="Arial" panose="020B0604020202020204" pitchFamily="34" charset="0"/>
                        </a:rPr>
                        <a:t> </a:t>
                      </a:r>
                      <a:r>
                        <a:rPr lang="en-US" sz="1200" dirty="0">
                          <a:latin typeface="Arial" panose="020B0604020202020204" pitchFamily="34" charset="0"/>
                          <a:cs typeface="Arial" panose="020B0604020202020204" pitchFamily="34" charset="0"/>
                        </a:rPr>
                        <a:t>of the play?</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5056247"/>
                  </a:ext>
                </a:extLst>
              </a:tr>
              <a:tr h="468073">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What is the</a:t>
                      </a:r>
                      <a:r>
                        <a:rPr lang="en-US" sz="1200" baseline="0" dirty="0">
                          <a:latin typeface="Arial" panose="020B0604020202020204" pitchFamily="34" charset="0"/>
                          <a:cs typeface="Arial" panose="020B0604020202020204" pitchFamily="34" charset="0"/>
                        </a:rPr>
                        <a:t> </a:t>
                      </a:r>
                      <a:r>
                        <a:rPr lang="en-US" sz="1200" b="1" baseline="0" dirty="0">
                          <a:latin typeface="Arial" panose="020B0604020202020204" pitchFamily="34" charset="0"/>
                          <a:cs typeface="Arial" panose="020B0604020202020204" pitchFamily="34" charset="0"/>
                        </a:rPr>
                        <a:t>C</a:t>
                      </a:r>
                      <a:r>
                        <a:rPr lang="en-US" sz="1200" b="1" dirty="0">
                          <a:latin typeface="Arial" panose="020B0604020202020204" pitchFamily="34" charset="0"/>
                          <a:cs typeface="Arial" panose="020B0604020202020204" pitchFamily="34" charset="0"/>
                        </a:rPr>
                        <a:t>limax</a:t>
                      </a:r>
                      <a:r>
                        <a:rPr lang="en-US" sz="1200" dirty="0">
                          <a:latin typeface="Arial" panose="020B0604020202020204" pitchFamily="34" charset="0"/>
                          <a:cs typeface="Arial" panose="020B0604020202020204" pitchFamily="34" charset="0"/>
                        </a:rPr>
                        <a:t> of the play?</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14510385"/>
                  </a:ext>
                </a:extLst>
              </a:tr>
              <a:tr h="468073">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What happens during</a:t>
                      </a:r>
                      <a:r>
                        <a:rPr lang="en-US" sz="1200" baseline="0" dirty="0">
                          <a:latin typeface="Arial" panose="020B0604020202020204" pitchFamily="34" charset="0"/>
                          <a:cs typeface="Arial" panose="020B0604020202020204" pitchFamily="34" charset="0"/>
                        </a:rPr>
                        <a:t> the </a:t>
                      </a:r>
                      <a:r>
                        <a:rPr lang="en-US" sz="1200" b="1" baseline="0" dirty="0">
                          <a:latin typeface="Arial" panose="020B0604020202020204" pitchFamily="34" charset="0"/>
                          <a:cs typeface="Arial" panose="020B0604020202020204" pitchFamily="34" charset="0"/>
                        </a:rPr>
                        <a:t>Falling Action</a:t>
                      </a:r>
                      <a:r>
                        <a:rPr lang="en-US" sz="1200" dirty="0">
                          <a:latin typeface="Arial" panose="020B0604020202020204" pitchFamily="34" charset="0"/>
                          <a:cs typeface="Arial" panose="020B0604020202020204" pitchFamily="34" charset="0"/>
                        </a:rPr>
                        <a:t>?</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54983442"/>
                  </a:ext>
                </a:extLst>
              </a:tr>
              <a:tr h="468073">
                <a:tc>
                  <a:txBody>
                    <a:bodyPr/>
                    <a:lstStyle/>
                    <a:p>
                      <a:pPr marL="0" marR="0" lvl="0" indent="0" algn="l" defTabSz="68579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What happens in the </a:t>
                      </a:r>
                      <a:r>
                        <a:rPr lang="en-US" sz="1200" b="1" dirty="0">
                          <a:latin typeface="Arial" panose="020B0604020202020204" pitchFamily="34" charset="0"/>
                          <a:cs typeface="Arial" panose="020B0604020202020204" pitchFamily="34" charset="0"/>
                        </a:rPr>
                        <a:t>Denouement</a:t>
                      </a:r>
                      <a:r>
                        <a:rPr lang="en-US" sz="1200" dirty="0">
                          <a:latin typeface="Arial" panose="020B0604020202020204" pitchFamily="34" charset="0"/>
                          <a:cs typeface="Arial" panose="020B0604020202020204" pitchFamily="34" charset="0"/>
                        </a:rPr>
                        <a:t>?</a:t>
                      </a:r>
                    </a:p>
                  </a:txBody>
                  <a:tcPr/>
                </a:tc>
                <a:tc>
                  <a:txBody>
                    <a:bodyPr/>
                    <a:lstStyle/>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p>
                      <a:pPr lvl="0">
                        <a:buNone/>
                      </a:pP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77019154"/>
                  </a:ext>
                </a:extLst>
              </a:tr>
            </a:tbl>
          </a:graphicData>
        </a:graphic>
      </p:graphicFrame>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C176B1A4-6D44-4111-AF66-47D5B3056D8A}"/>
                  </a:ext>
                </a:extLst>
              </p14:cNvPr>
              <p14:cNvContentPartPr/>
              <p14:nvPr/>
            </p14:nvContentPartPr>
            <p14:xfrm>
              <a:off x="4375150" y="3487737"/>
              <a:ext cx="19050" cy="19050"/>
            </p14:xfrm>
          </p:contentPart>
        </mc:Choice>
        <mc:Fallback xmlns="">
          <p:pic>
            <p:nvPicPr>
              <p:cNvPr id="6" name="Ink 5">
                <a:extLst>
                  <a:ext uri="{FF2B5EF4-FFF2-40B4-BE49-F238E27FC236}">
                    <a16:creationId xmlns:a16="http://schemas.microsoft.com/office/drawing/2014/main" id="{C176B1A4-6D44-4111-AF66-47D5B3056D8A}"/>
                  </a:ext>
                </a:extLst>
              </p:cNvPr>
              <p:cNvPicPr/>
              <p:nvPr/>
            </p:nvPicPr>
            <p:blipFill>
              <a:blip r:embed="rId4"/>
              <a:stretch>
                <a:fillRect/>
              </a:stretch>
            </p:blipFill>
            <p:spPr>
              <a:xfrm>
                <a:off x="1536700"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9C2B0F2A-2891-42B2-B4B9-AFD1F9340660}"/>
                  </a:ext>
                </a:extLst>
              </p14:cNvPr>
              <p14:cNvContentPartPr/>
              <p14:nvPr/>
            </p14:nvContentPartPr>
            <p14:xfrm>
              <a:off x="4003675" y="3487737"/>
              <a:ext cx="19050" cy="19050"/>
            </p14:xfrm>
          </p:contentPart>
        </mc:Choice>
        <mc:Fallback xmlns="">
          <p:pic>
            <p:nvPicPr>
              <p:cNvPr id="7" name="Ink 6">
                <a:extLst>
                  <a:ext uri="{FF2B5EF4-FFF2-40B4-BE49-F238E27FC236}">
                    <a16:creationId xmlns:a16="http://schemas.microsoft.com/office/drawing/2014/main" id="{9C2B0F2A-2891-42B2-B4B9-AFD1F9340660}"/>
                  </a:ext>
                </a:extLst>
              </p:cNvPr>
              <p:cNvPicPr/>
              <p:nvPr/>
            </p:nvPicPr>
            <p:blipFill>
              <a:blip r:embed="rId4"/>
              <a:stretch>
                <a:fillRect/>
              </a:stretch>
            </p:blipFill>
            <p:spPr>
              <a:xfrm>
                <a:off x="1165225"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4662734A-C9AE-46AE-9F7F-0088DCAAFE1A}"/>
                  </a:ext>
                </a:extLst>
              </p14:cNvPr>
              <p14:cNvContentPartPr/>
              <p14:nvPr/>
            </p14:nvContentPartPr>
            <p14:xfrm>
              <a:off x="371475" y="3425824"/>
              <a:ext cx="19050" cy="19050"/>
            </p14:xfrm>
          </p:contentPart>
        </mc:Choice>
        <mc:Fallback xmlns="">
          <p:pic>
            <p:nvPicPr>
              <p:cNvPr id="8" name="Ink 7">
                <a:extLst>
                  <a:ext uri="{FF2B5EF4-FFF2-40B4-BE49-F238E27FC236}">
                    <a16:creationId xmlns:a16="http://schemas.microsoft.com/office/drawing/2014/main" id="{4662734A-C9AE-46AE-9F7F-0088DCAAFE1A}"/>
                  </a:ext>
                </a:extLst>
              </p:cNvPr>
              <p:cNvPicPr/>
              <p:nvPr/>
            </p:nvPicPr>
            <p:blipFill>
              <a:blip r:embed="rId4"/>
              <a:stretch>
                <a:fillRect/>
              </a:stretch>
            </p:blipFill>
            <p:spPr>
              <a:xfrm>
                <a:off x="-2466975" y="-227012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52A6F26F-3B9C-4329-9FF4-A4632DBBDD02}"/>
                  </a:ext>
                </a:extLst>
              </p14:cNvPr>
              <p14:cNvContentPartPr/>
              <p14:nvPr/>
            </p14:nvContentPartPr>
            <p14:xfrm>
              <a:off x="660399" y="3487737"/>
              <a:ext cx="19050" cy="19050"/>
            </p14:xfrm>
          </p:contentPart>
        </mc:Choice>
        <mc:Fallback xmlns="">
          <p:pic>
            <p:nvPicPr>
              <p:cNvPr id="9" name="Ink 8">
                <a:extLst>
                  <a:ext uri="{FF2B5EF4-FFF2-40B4-BE49-F238E27FC236}">
                    <a16:creationId xmlns:a16="http://schemas.microsoft.com/office/drawing/2014/main" id="{52A6F26F-3B9C-4329-9FF4-A4632DBBDD0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0" name="Ink 9">
                <a:extLst>
                  <a:ext uri="{FF2B5EF4-FFF2-40B4-BE49-F238E27FC236}">
                    <a16:creationId xmlns:a16="http://schemas.microsoft.com/office/drawing/2014/main" id="{BDA66684-0BBD-4469-A1A3-47370FE6C915}"/>
                  </a:ext>
                </a:extLst>
              </p14:cNvPr>
              <p14:cNvContentPartPr/>
              <p14:nvPr/>
            </p14:nvContentPartPr>
            <p14:xfrm>
              <a:off x="660399" y="3487737"/>
              <a:ext cx="19050" cy="19050"/>
            </p14:xfrm>
          </p:contentPart>
        </mc:Choice>
        <mc:Fallback xmlns="">
          <p:pic>
            <p:nvPicPr>
              <p:cNvPr id="10" name="Ink 9">
                <a:extLst>
                  <a:ext uri="{FF2B5EF4-FFF2-40B4-BE49-F238E27FC236}">
                    <a16:creationId xmlns:a16="http://schemas.microsoft.com/office/drawing/2014/main" id="{BDA66684-0BBD-4469-A1A3-47370FE6C915}"/>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Ink 10">
                <a:extLst>
                  <a:ext uri="{FF2B5EF4-FFF2-40B4-BE49-F238E27FC236}">
                    <a16:creationId xmlns:a16="http://schemas.microsoft.com/office/drawing/2014/main" id="{F64A2EA4-7C08-4A03-B51F-11F7A84FD8D6}"/>
                  </a:ext>
                </a:extLst>
              </p14:cNvPr>
              <p14:cNvContentPartPr/>
              <p14:nvPr/>
            </p14:nvContentPartPr>
            <p14:xfrm>
              <a:off x="660399" y="3487737"/>
              <a:ext cx="19050" cy="19050"/>
            </p14:xfrm>
          </p:contentPart>
        </mc:Choice>
        <mc:Fallback xmlns="">
          <p:pic>
            <p:nvPicPr>
              <p:cNvPr id="11" name="Ink 10">
                <a:extLst>
                  <a:ext uri="{FF2B5EF4-FFF2-40B4-BE49-F238E27FC236}">
                    <a16:creationId xmlns:a16="http://schemas.microsoft.com/office/drawing/2014/main" id="{F64A2EA4-7C08-4A03-B51F-11F7A84FD8D6}"/>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Ink 11">
                <a:extLst>
                  <a:ext uri="{FF2B5EF4-FFF2-40B4-BE49-F238E27FC236}">
                    <a16:creationId xmlns:a16="http://schemas.microsoft.com/office/drawing/2014/main" id="{1F3F5479-4118-4A5F-A756-17D8FE53AA12}"/>
                  </a:ext>
                </a:extLst>
              </p14:cNvPr>
              <p14:cNvContentPartPr/>
              <p14:nvPr/>
            </p14:nvContentPartPr>
            <p14:xfrm>
              <a:off x="660399" y="3487737"/>
              <a:ext cx="19050" cy="19050"/>
            </p14:xfrm>
          </p:contentPart>
        </mc:Choice>
        <mc:Fallback xmlns="">
          <p:pic>
            <p:nvPicPr>
              <p:cNvPr id="12" name="Ink 11">
                <a:extLst>
                  <a:ext uri="{FF2B5EF4-FFF2-40B4-BE49-F238E27FC236}">
                    <a16:creationId xmlns:a16="http://schemas.microsoft.com/office/drawing/2014/main" id="{1F3F5479-4118-4A5F-A756-17D8FE53AA12}"/>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3" name="Ink 12">
                <a:extLst>
                  <a:ext uri="{FF2B5EF4-FFF2-40B4-BE49-F238E27FC236}">
                    <a16:creationId xmlns:a16="http://schemas.microsoft.com/office/drawing/2014/main" id="{0FE1F63B-4A69-4EB0-9EC4-8A33AFC79717}"/>
                  </a:ext>
                </a:extLst>
              </p14:cNvPr>
              <p14:cNvContentPartPr/>
              <p14:nvPr/>
            </p14:nvContentPartPr>
            <p14:xfrm>
              <a:off x="660399" y="3487737"/>
              <a:ext cx="19050" cy="19050"/>
            </p14:xfrm>
          </p:contentPart>
        </mc:Choice>
        <mc:Fallback xmlns="">
          <p:pic>
            <p:nvPicPr>
              <p:cNvPr id="13" name="Ink 12">
                <a:extLst>
                  <a:ext uri="{FF2B5EF4-FFF2-40B4-BE49-F238E27FC236}">
                    <a16:creationId xmlns:a16="http://schemas.microsoft.com/office/drawing/2014/main" id="{0FE1F63B-4A69-4EB0-9EC4-8A33AFC7971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E7A762DB-EB41-4EE0-A116-EA5B39A90187}"/>
                  </a:ext>
                </a:extLst>
              </p14:cNvPr>
              <p14:cNvContentPartPr/>
              <p14:nvPr/>
            </p14:nvContentPartPr>
            <p14:xfrm>
              <a:off x="660399" y="3487737"/>
              <a:ext cx="19050" cy="19050"/>
            </p14:xfrm>
          </p:contentPart>
        </mc:Choice>
        <mc:Fallback xmlns="">
          <p:pic>
            <p:nvPicPr>
              <p:cNvPr id="14" name="Ink 13">
                <a:extLst>
                  <a:ext uri="{FF2B5EF4-FFF2-40B4-BE49-F238E27FC236}">
                    <a16:creationId xmlns:a16="http://schemas.microsoft.com/office/drawing/2014/main" id="{E7A762DB-EB41-4EE0-A116-EA5B39A90187}"/>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id="{361C7866-5BE4-485D-BAF1-34BFB0109568}"/>
                  </a:ext>
                </a:extLst>
              </p14:cNvPr>
              <p14:cNvContentPartPr/>
              <p14:nvPr/>
            </p14:nvContentPartPr>
            <p14:xfrm>
              <a:off x="660399" y="3487737"/>
              <a:ext cx="19050" cy="19050"/>
            </p14:xfrm>
          </p:contentPart>
        </mc:Choice>
        <mc:Fallback xmlns="">
          <p:pic>
            <p:nvPicPr>
              <p:cNvPr id="15" name="Ink 14">
                <a:extLst>
                  <a:ext uri="{FF2B5EF4-FFF2-40B4-BE49-F238E27FC236}">
                    <a16:creationId xmlns:a16="http://schemas.microsoft.com/office/drawing/2014/main" id="{361C7866-5BE4-485D-BAF1-34BFB0109568}"/>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id="{B4561F13-FF80-479E-96FA-6C0AED12511D}"/>
                  </a:ext>
                </a:extLst>
              </p14:cNvPr>
              <p14:cNvContentPartPr/>
              <p14:nvPr/>
            </p14:nvContentPartPr>
            <p14:xfrm>
              <a:off x="660399" y="3487737"/>
              <a:ext cx="19050" cy="19050"/>
            </p14:xfrm>
          </p:contentPart>
        </mc:Choice>
        <mc:Fallback xmlns="">
          <p:pic>
            <p:nvPicPr>
              <p:cNvPr id="16" name="Ink 15">
                <a:extLst>
                  <a:ext uri="{FF2B5EF4-FFF2-40B4-BE49-F238E27FC236}">
                    <a16:creationId xmlns:a16="http://schemas.microsoft.com/office/drawing/2014/main" id="{B4561F13-FF80-479E-96FA-6C0AED12511D}"/>
                  </a:ext>
                </a:extLst>
              </p:cNvPr>
              <p:cNvPicPr/>
              <p:nvPr/>
            </p:nvPicPr>
            <p:blipFill>
              <a:blip r:embed="rId4"/>
              <a:stretch>
                <a:fillRect/>
              </a:stretch>
            </p:blipFill>
            <p:spPr>
              <a:xfrm>
                <a:off x="-2197101" y="-22272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7" name="Ink 16">
                <a:extLst>
                  <a:ext uri="{FF2B5EF4-FFF2-40B4-BE49-F238E27FC236}">
                    <a16:creationId xmlns:a16="http://schemas.microsoft.com/office/drawing/2014/main" id="{5CBB50AC-883C-41D3-AA94-ED80C0E77892}"/>
                  </a:ext>
                </a:extLst>
              </p14:cNvPr>
              <p14:cNvContentPartPr/>
              <p14:nvPr/>
            </p14:nvContentPartPr>
            <p14:xfrm>
              <a:off x="4127499" y="7140575"/>
              <a:ext cx="19050" cy="19050"/>
            </p14:xfrm>
          </p:contentPart>
        </mc:Choice>
        <mc:Fallback xmlns="">
          <p:pic>
            <p:nvPicPr>
              <p:cNvPr id="17" name="Ink 16">
                <a:extLst>
                  <a:ext uri="{FF2B5EF4-FFF2-40B4-BE49-F238E27FC236}">
                    <a16:creationId xmlns:a16="http://schemas.microsoft.com/office/drawing/2014/main" id="{5CBB50AC-883C-41D3-AA94-ED80C0E77892}"/>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Ink 17">
                <a:extLst>
                  <a:ext uri="{FF2B5EF4-FFF2-40B4-BE49-F238E27FC236}">
                    <a16:creationId xmlns:a16="http://schemas.microsoft.com/office/drawing/2014/main" id="{42C058B4-4DFC-4CB1-9938-BD43554550E7}"/>
                  </a:ext>
                </a:extLst>
              </p14:cNvPr>
              <p14:cNvContentPartPr/>
              <p14:nvPr/>
            </p14:nvContentPartPr>
            <p14:xfrm>
              <a:off x="4127499" y="7140575"/>
              <a:ext cx="19050" cy="19050"/>
            </p14:xfrm>
          </p:contentPart>
        </mc:Choice>
        <mc:Fallback xmlns="">
          <p:pic>
            <p:nvPicPr>
              <p:cNvPr id="18" name="Ink 17">
                <a:extLst>
                  <a:ext uri="{FF2B5EF4-FFF2-40B4-BE49-F238E27FC236}">
                    <a16:creationId xmlns:a16="http://schemas.microsoft.com/office/drawing/2014/main" id="{42C058B4-4DFC-4CB1-9938-BD43554550E7}"/>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9" name="Ink 18">
                <a:extLst>
                  <a:ext uri="{FF2B5EF4-FFF2-40B4-BE49-F238E27FC236}">
                    <a16:creationId xmlns:a16="http://schemas.microsoft.com/office/drawing/2014/main" id="{B630B2BD-EBBA-4A00-A25E-BA2FA6646EEB}"/>
                  </a:ext>
                </a:extLst>
              </p14:cNvPr>
              <p14:cNvContentPartPr/>
              <p14:nvPr/>
            </p14:nvContentPartPr>
            <p14:xfrm>
              <a:off x="4127499" y="7140575"/>
              <a:ext cx="19050" cy="19050"/>
            </p14:xfrm>
          </p:contentPart>
        </mc:Choice>
        <mc:Fallback xmlns="">
          <p:pic>
            <p:nvPicPr>
              <p:cNvPr id="19" name="Ink 18">
                <a:extLst>
                  <a:ext uri="{FF2B5EF4-FFF2-40B4-BE49-F238E27FC236}">
                    <a16:creationId xmlns:a16="http://schemas.microsoft.com/office/drawing/2014/main" id="{B630B2BD-EBBA-4A00-A25E-BA2FA6646EEB}"/>
                  </a:ext>
                </a:extLst>
              </p:cNvPr>
              <p:cNvPicPr/>
              <p:nvPr/>
            </p:nvPicPr>
            <p:blipFill>
              <a:blip r:embed="rId4"/>
              <a:stretch>
                <a:fillRect/>
              </a:stretch>
            </p:blipFill>
            <p:spPr>
              <a:xfrm>
                <a:off x="1269999" y="142557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Ink 19">
                <a:extLst>
                  <a:ext uri="{FF2B5EF4-FFF2-40B4-BE49-F238E27FC236}">
                    <a16:creationId xmlns:a16="http://schemas.microsoft.com/office/drawing/2014/main" id="{0B2CD795-3D62-45FC-9487-5A6A5AB75887}"/>
                  </a:ext>
                </a:extLst>
              </p14:cNvPr>
              <p14:cNvContentPartPr/>
              <p14:nvPr/>
            </p14:nvContentPartPr>
            <p14:xfrm>
              <a:off x="3549649" y="3529012"/>
              <a:ext cx="19050" cy="19050"/>
            </p14:xfrm>
          </p:contentPart>
        </mc:Choice>
        <mc:Fallback xmlns="">
          <p:pic>
            <p:nvPicPr>
              <p:cNvPr id="20" name="Ink 19">
                <a:extLst>
                  <a:ext uri="{FF2B5EF4-FFF2-40B4-BE49-F238E27FC236}">
                    <a16:creationId xmlns:a16="http://schemas.microsoft.com/office/drawing/2014/main" id="{0B2CD795-3D62-45FC-9487-5A6A5AB75887}"/>
                  </a:ext>
                </a:extLst>
              </p:cNvPr>
              <p:cNvPicPr/>
              <p:nvPr/>
            </p:nvPicPr>
            <p:blipFill>
              <a:blip r:embed="rId4"/>
              <a:stretch>
                <a:fillRect/>
              </a:stretch>
            </p:blipFill>
            <p:spPr>
              <a:xfrm>
                <a:off x="711199" y="-21859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08EFBC55-EB53-4217-A464-FB944A595042}"/>
                  </a:ext>
                </a:extLst>
              </p14:cNvPr>
              <p14:cNvContentPartPr/>
              <p14:nvPr/>
            </p14:nvContentPartPr>
            <p14:xfrm>
              <a:off x="4354512" y="7780337"/>
              <a:ext cx="19050" cy="19050"/>
            </p14:xfrm>
          </p:contentPart>
        </mc:Choice>
        <mc:Fallback xmlns="">
          <p:pic>
            <p:nvPicPr>
              <p:cNvPr id="21" name="Ink 20">
                <a:extLst>
                  <a:ext uri="{FF2B5EF4-FFF2-40B4-BE49-F238E27FC236}">
                    <a16:creationId xmlns:a16="http://schemas.microsoft.com/office/drawing/2014/main" id="{08EFBC55-EB53-4217-A464-FB944A595042}"/>
                  </a:ext>
                </a:extLst>
              </p:cNvPr>
              <p:cNvPicPr/>
              <p:nvPr/>
            </p:nvPicPr>
            <p:blipFill>
              <a:blip r:embed="rId20"/>
              <a:stretch>
                <a:fillRect/>
              </a:stretch>
            </p:blipFill>
            <p:spPr>
              <a:xfrm>
                <a:off x="1497012" y="7681803"/>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102D3CCB-09D0-4688-8A80-D612E2765F32}"/>
                  </a:ext>
                </a:extLst>
              </p14:cNvPr>
              <p14:cNvContentPartPr/>
              <p14:nvPr/>
            </p14:nvContentPartPr>
            <p14:xfrm>
              <a:off x="4354512" y="7780337"/>
              <a:ext cx="19050" cy="19050"/>
            </p14:xfrm>
          </p:contentPart>
        </mc:Choice>
        <mc:Fallback xmlns="">
          <p:pic>
            <p:nvPicPr>
              <p:cNvPr id="22" name="Ink 21">
                <a:extLst>
                  <a:ext uri="{FF2B5EF4-FFF2-40B4-BE49-F238E27FC236}">
                    <a16:creationId xmlns:a16="http://schemas.microsoft.com/office/drawing/2014/main" id="{102D3CCB-09D0-4688-8A80-D612E2765F32}"/>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3" name="Ink 22">
                <a:extLst>
                  <a:ext uri="{FF2B5EF4-FFF2-40B4-BE49-F238E27FC236}">
                    <a16:creationId xmlns:a16="http://schemas.microsoft.com/office/drawing/2014/main" id="{3D8A9CCA-05BA-4A26-8D85-A1A23898AE64}"/>
                  </a:ext>
                </a:extLst>
              </p14:cNvPr>
              <p14:cNvContentPartPr/>
              <p14:nvPr/>
            </p14:nvContentPartPr>
            <p14:xfrm>
              <a:off x="4354512" y="7780337"/>
              <a:ext cx="19050" cy="19050"/>
            </p14:xfrm>
          </p:contentPart>
        </mc:Choice>
        <mc:Fallback xmlns="">
          <p:pic>
            <p:nvPicPr>
              <p:cNvPr id="23" name="Ink 22">
                <a:extLst>
                  <a:ext uri="{FF2B5EF4-FFF2-40B4-BE49-F238E27FC236}">
                    <a16:creationId xmlns:a16="http://schemas.microsoft.com/office/drawing/2014/main" id="{3D8A9CCA-05BA-4A26-8D85-A1A23898AE64}"/>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4" name="Ink 23">
                <a:extLst>
                  <a:ext uri="{FF2B5EF4-FFF2-40B4-BE49-F238E27FC236}">
                    <a16:creationId xmlns:a16="http://schemas.microsoft.com/office/drawing/2014/main" id="{09B509C9-9695-4AF8-AA1D-8A3930CDC31F}"/>
                  </a:ext>
                </a:extLst>
              </p14:cNvPr>
              <p14:cNvContentPartPr/>
              <p14:nvPr/>
            </p14:nvContentPartPr>
            <p14:xfrm>
              <a:off x="4354512" y="7780337"/>
              <a:ext cx="19050" cy="19050"/>
            </p14:xfrm>
          </p:contentPart>
        </mc:Choice>
        <mc:Fallback xmlns="">
          <p:pic>
            <p:nvPicPr>
              <p:cNvPr id="24" name="Ink 23">
                <a:extLst>
                  <a:ext uri="{FF2B5EF4-FFF2-40B4-BE49-F238E27FC236}">
                    <a16:creationId xmlns:a16="http://schemas.microsoft.com/office/drawing/2014/main" id="{09B509C9-9695-4AF8-AA1D-8A3930CDC31F}"/>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Ink 24">
                <a:extLst>
                  <a:ext uri="{FF2B5EF4-FFF2-40B4-BE49-F238E27FC236}">
                    <a16:creationId xmlns:a16="http://schemas.microsoft.com/office/drawing/2014/main" id="{020A074C-72D6-46D7-90D4-EEF1E3067D83}"/>
                  </a:ext>
                </a:extLst>
              </p14:cNvPr>
              <p14:cNvContentPartPr/>
              <p14:nvPr/>
            </p14:nvContentPartPr>
            <p14:xfrm>
              <a:off x="4354512" y="7780337"/>
              <a:ext cx="19050" cy="19050"/>
            </p14:xfrm>
          </p:contentPart>
        </mc:Choice>
        <mc:Fallback xmlns="">
          <p:pic>
            <p:nvPicPr>
              <p:cNvPr id="25" name="Ink 24">
                <a:extLst>
                  <a:ext uri="{FF2B5EF4-FFF2-40B4-BE49-F238E27FC236}">
                    <a16:creationId xmlns:a16="http://schemas.microsoft.com/office/drawing/2014/main" id="{020A074C-72D6-46D7-90D4-EEF1E3067D83}"/>
                  </a:ext>
                </a:extLst>
              </p:cNvPr>
              <p:cNvPicPr/>
              <p:nvPr/>
            </p:nvPicPr>
            <p:blipFill>
              <a:blip r:embed="rId4"/>
              <a:stretch>
                <a:fillRect/>
              </a:stretch>
            </p:blipFill>
            <p:spPr>
              <a:xfrm>
                <a:off x="1497012" y="2065337"/>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Ink 25">
                <a:extLst>
                  <a:ext uri="{FF2B5EF4-FFF2-40B4-BE49-F238E27FC236}">
                    <a16:creationId xmlns:a16="http://schemas.microsoft.com/office/drawing/2014/main" id="{1FCB86FD-5AF0-41CA-87FA-9BF228EDAC2C}"/>
                  </a:ext>
                </a:extLst>
              </p14:cNvPr>
              <p14:cNvContentPartPr/>
              <p14:nvPr/>
            </p14:nvContentPartPr>
            <p14:xfrm>
              <a:off x="2703512" y="3446462"/>
              <a:ext cx="19050" cy="19050"/>
            </p14:xfrm>
          </p:contentPart>
        </mc:Choice>
        <mc:Fallback xmlns="">
          <p:pic>
            <p:nvPicPr>
              <p:cNvPr id="26" name="Ink 25">
                <a:extLst>
                  <a:ext uri="{FF2B5EF4-FFF2-40B4-BE49-F238E27FC236}">
                    <a16:creationId xmlns:a16="http://schemas.microsoft.com/office/drawing/2014/main" id="{1FCB86FD-5AF0-41CA-87FA-9BF228EDAC2C}"/>
                  </a:ext>
                </a:extLst>
              </p:cNvPr>
              <p:cNvPicPr/>
              <p:nvPr/>
            </p:nvPicPr>
            <p:blipFill>
              <a:blip r:embed="rId4"/>
              <a:stretch>
                <a:fillRect/>
              </a:stretch>
            </p:blipFill>
            <p:spPr>
              <a:xfrm>
                <a:off x="-134938" y="-226853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7" name="Ink 26">
                <a:extLst>
                  <a:ext uri="{FF2B5EF4-FFF2-40B4-BE49-F238E27FC236}">
                    <a16:creationId xmlns:a16="http://schemas.microsoft.com/office/drawing/2014/main" id="{2980A46C-4BB1-40F5-85F8-CD33E7A7CAC6}"/>
                  </a:ext>
                </a:extLst>
              </p14:cNvPr>
              <p14:cNvContentPartPr/>
              <p14:nvPr/>
            </p14:nvContentPartPr>
            <p14:xfrm>
              <a:off x="412750" y="6727825"/>
              <a:ext cx="19050" cy="19050"/>
            </p14:xfrm>
          </p:contentPart>
        </mc:Choice>
        <mc:Fallback xmlns="">
          <p:pic>
            <p:nvPicPr>
              <p:cNvPr id="27" name="Ink 26">
                <a:extLst>
                  <a:ext uri="{FF2B5EF4-FFF2-40B4-BE49-F238E27FC236}">
                    <a16:creationId xmlns:a16="http://schemas.microsoft.com/office/drawing/2014/main" id="{2980A46C-4BB1-40F5-85F8-CD33E7A7CAC6}"/>
                  </a:ext>
                </a:extLst>
              </p:cNvPr>
              <p:cNvPicPr/>
              <p:nvPr/>
            </p:nvPicPr>
            <p:blipFill>
              <a:blip r:embed="rId4"/>
              <a:stretch>
                <a:fillRect/>
              </a:stretch>
            </p:blipFill>
            <p:spPr>
              <a:xfrm>
                <a:off x="-2425700" y="10128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8" name="Ink 27">
                <a:extLst>
                  <a:ext uri="{FF2B5EF4-FFF2-40B4-BE49-F238E27FC236}">
                    <a16:creationId xmlns:a16="http://schemas.microsoft.com/office/drawing/2014/main" id="{288941DD-4EA0-4552-8BBF-5292962C0F4D}"/>
                  </a:ext>
                </a:extLst>
              </p14:cNvPr>
              <p14:cNvContentPartPr/>
              <p14:nvPr/>
            </p14:nvContentPartPr>
            <p14:xfrm>
              <a:off x="412750" y="6810375"/>
              <a:ext cx="19050" cy="19050"/>
            </p14:xfrm>
          </p:contentPart>
        </mc:Choice>
        <mc:Fallback xmlns="">
          <p:pic>
            <p:nvPicPr>
              <p:cNvPr id="28" name="Ink 27">
                <a:extLst>
                  <a:ext uri="{FF2B5EF4-FFF2-40B4-BE49-F238E27FC236}">
                    <a16:creationId xmlns:a16="http://schemas.microsoft.com/office/drawing/2014/main" id="{288941DD-4EA0-4552-8BBF-5292962C0F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9" name="Ink 28">
                <a:extLst>
                  <a:ext uri="{FF2B5EF4-FFF2-40B4-BE49-F238E27FC236}">
                    <a16:creationId xmlns:a16="http://schemas.microsoft.com/office/drawing/2014/main" id="{9B720FFB-D4A5-4B1A-A1A9-33B7B25A5797}"/>
                  </a:ext>
                </a:extLst>
              </p14:cNvPr>
              <p14:cNvContentPartPr/>
              <p14:nvPr/>
            </p14:nvContentPartPr>
            <p14:xfrm>
              <a:off x="412750" y="6810375"/>
              <a:ext cx="19050" cy="19050"/>
            </p14:xfrm>
          </p:contentPart>
        </mc:Choice>
        <mc:Fallback xmlns="">
          <p:pic>
            <p:nvPicPr>
              <p:cNvPr id="29" name="Ink 28">
                <a:extLst>
                  <a:ext uri="{FF2B5EF4-FFF2-40B4-BE49-F238E27FC236}">
                    <a16:creationId xmlns:a16="http://schemas.microsoft.com/office/drawing/2014/main" id="{9B720FFB-D4A5-4B1A-A1A9-33B7B25A5797}"/>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0" name="Ink 29">
                <a:extLst>
                  <a:ext uri="{FF2B5EF4-FFF2-40B4-BE49-F238E27FC236}">
                    <a16:creationId xmlns:a16="http://schemas.microsoft.com/office/drawing/2014/main" id="{A5FD06B4-42F8-4ED3-9134-D2D033A040E0}"/>
                  </a:ext>
                </a:extLst>
              </p14:cNvPr>
              <p14:cNvContentPartPr/>
              <p14:nvPr/>
            </p14:nvContentPartPr>
            <p14:xfrm>
              <a:off x="412750" y="6810375"/>
              <a:ext cx="19050" cy="19050"/>
            </p14:xfrm>
          </p:contentPart>
        </mc:Choice>
        <mc:Fallback xmlns="">
          <p:pic>
            <p:nvPicPr>
              <p:cNvPr id="30" name="Ink 29">
                <a:extLst>
                  <a:ext uri="{FF2B5EF4-FFF2-40B4-BE49-F238E27FC236}">
                    <a16:creationId xmlns:a16="http://schemas.microsoft.com/office/drawing/2014/main" id="{A5FD06B4-42F8-4ED3-9134-D2D033A040E0}"/>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1" name="Ink 30">
                <a:extLst>
                  <a:ext uri="{FF2B5EF4-FFF2-40B4-BE49-F238E27FC236}">
                    <a16:creationId xmlns:a16="http://schemas.microsoft.com/office/drawing/2014/main" id="{50E6C683-9AAD-4694-91AA-489564ADFE4D}"/>
                  </a:ext>
                </a:extLst>
              </p14:cNvPr>
              <p14:cNvContentPartPr/>
              <p14:nvPr/>
            </p14:nvContentPartPr>
            <p14:xfrm>
              <a:off x="412750" y="6810375"/>
              <a:ext cx="19050" cy="19050"/>
            </p14:xfrm>
          </p:contentPart>
        </mc:Choice>
        <mc:Fallback xmlns="">
          <p:pic>
            <p:nvPicPr>
              <p:cNvPr id="31" name="Ink 30">
                <a:extLst>
                  <a:ext uri="{FF2B5EF4-FFF2-40B4-BE49-F238E27FC236}">
                    <a16:creationId xmlns:a16="http://schemas.microsoft.com/office/drawing/2014/main" id="{50E6C683-9AAD-4694-91AA-489564ADFE4D}"/>
                  </a:ext>
                </a:extLst>
              </p:cNvPr>
              <p:cNvPicPr/>
              <p:nvPr/>
            </p:nvPicPr>
            <p:blipFill>
              <a:blip r:embed="rId4"/>
              <a:stretch>
                <a:fillRect/>
              </a:stretch>
            </p:blipFill>
            <p:spPr>
              <a:xfrm>
                <a:off x="-2425700" y="1114425"/>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2" name="Ink 31">
                <a:extLst>
                  <a:ext uri="{FF2B5EF4-FFF2-40B4-BE49-F238E27FC236}">
                    <a16:creationId xmlns:a16="http://schemas.microsoft.com/office/drawing/2014/main" id="{0DC02C86-9129-4BB3-BE33-CB90009CB18C}"/>
                  </a:ext>
                </a:extLst>
              </p14:cNvPr>
              <p14:cNvContentPartPr/>
              <p14:nvPr/>
            </p14:nvContentPartPr>
            <p14:xfrm>
              <a:off x="3921124" y="4457700"/>
              <a:ext cx="19050" cy="85724"/>
            </p14:xfrm>
          </p:contentPart>
        </mc:Choice>
        <mc:Fallback xmlns="">
          <p:pic>
            <p:nvPicPr>
              <p:cNvPr id="32" name="Ink 31">
                <a:extLst>
                  <a:ext uri="{FF2B5EF4-FFF2-40B4-BE49-F238E27FC236}">
                    <a16:creationId xmlns:a16="http://schemas.microsoft.com/office/drawing/2014/main" id="{0DC02C86-9129-4BB3-BE33-CB90009CB18C}"/>
                  </a:ext>
                </a:extLst>
              </p:cNvPr>
              <p:cNvPicPr/>
              <p:nvPr/>
            </p:nvPicPr>
            <p:blipFill>
              <a:blip r:embed="rId32"/>
              <a:stretch>
                <a:fillRect/>
              </a:stretch>
            </p:blipFill>
            <p:spPr>
              <a:xfrm>
                <a:off x="1082674" y="4346259"/>
                <a:ext cx="5715000" cy="308979"/>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3" name="Ink 32">
                <a:extLst>
                  <a:ext uri="{FF2B5EF4-FFF2-40B4-BE49-F238E27FC236}">
                    <a16:creationId xmlns:a16="http://schemas.microsoft.com/office/drawing/2014/main" id="{BA74D90C-C4A5-46F2-974B-F8E3C104276D}"/>
                  </a:ext>
                </a:extLst>
              </p14:cNvPr>
              <p14:cNvContentPartPr/>
              <p14:nvPr/>
            </p14:nvContentPartPr>
            <p14:xfrm>
              <a:off x="3921124" y="4457700"/>
              <a:ext cx="19050" cy="19050"/>
            </p14:xfrm>
          </p:contentPart>
        </mc:Choice>
        <mc:Fallback xmlns="">
          <p:pic>
            <p:nvPicPr>
              <p:cNvPr id="33" name="Ink 32">
                <a:extLst>
                  <a:ext uri="{FF2B5EF4-FFF2-40B4-BE49-F238E27FC236}">
                    <a16:creationId xmlns:a16="http://schemas.microsoft.com/office/drawing/2014/main" id="{BA74D90C-C4A5-46F2-974B-F8E3C104276D}"/>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34" name="Ink 33">
                <a:extLst>
                  <a:ext uri="{FF2B5EF4-FFF2-40B4-BE49-F238E27FC236}">
                    <a16:creationId xmlns:a16="http://schemas.microsoft.com/office/drawing/2014/main" id="{D58CD925-6A33-41CC-8E17-13C8EEE9DB8F}"/>
                  </a:ext>
                </a:extLst>
              </p14:cNvPr>
              <p14:cNvContentPartPr/>
              <p14:nvPr/>
            </p14:nvContentPartPr>
            <p14:xfrm>
              <a:off x="3921124" y="4457700"/>
              <a:ext cx="19050" cy="19050"/>
            </p14:xfrm>
          </p:contentPart>
        </mc:Choice>
        <mc:Fallback xmlns="">
          <p:pic>
            <p:nvPicPr>
              <p:cNvPr id="34" name="Ink 33">
                <a:extLst>
                  <a:ext uri="{FF2B5EF4-FFF2-40B4-BE49-F238E27FC236}">
                    <a16:creationId xmlns:a16="http://schemas.microsoft.com/office/drawing/2014/main" id="{D58CD925-6A33-41CC-8E17-13C8EEE9DB8F}"/>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a:extLst>
                  <a:ext uri="{FF2B5EF4-FFF2-40B4-BE49-F238E27FC236}">
                    <a16:creationId xmlns:a16="http://schemas.microsoft.com/office/drawing/2014/main" id="{EF3C7BD5-DB67-48FF-AC1E-547045C9710C}"/>
                  </a:ext>
                </a:extLst>
              </p14:cNvPr>
              <p14:cNvContentPartPr/>
              <p14:nvPr/>
            </p14:nvContentPartPr>
            <p14:xfrm>
              <a:off x="3921124" y="4457700"/>
              <a:ext cx="19050" cy="19050"/>
            </p14:xfrm>
          </p:contentPart>
        </mc:Choice>
        <mc:Fallback xmlns="">
          <p:pic>
            <p:nvPicPr>
              <p:cNvPr id="35" name="Ink 34">
                <a:extLst>
                  <a:ext uri="{FF2B5EF4-FFF2-40B4-BE49-F238E27FC236}">
                    <a16:creationId xmlns:a16="http://schemas.microsoft.com/office/drawing/2014/main" id="{EF3C7BD5-DB67-48FF-AC1E-547045C9710C}"/>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6" name="Ink 35">
                <a:extLst>
                  <a:ext uri="{FF2B5EF4-FFF2-40B4-BE49-F238E27FC236}">
                    <a16:creationId xmlns:a16="http://schemas.microsoft.com/office/drawing/2014/main" id="{545754A3-B2C9-4091-84F8-4A28503130C6}"/>
                  </a:ext>
                </a:extLst>
              </p14:cNvPr>
              <p14:cNvContentPartPr/>
              <p14:nvPr/>
            </p14:nvContentPartPr>
            <p14:xfrm>
              <a:off x="3921124" y="4457700"/>
              <a:ext cx="19050" cy="19050"/>
            </p14:xfrm>
          </p:contentPart>
        </mc:Choice>
        <mc:Fallback xmlns="">
          <p:pic>
            <p:nvPicPr>
              <p:cNvPr id="36" name="Ink 35">
                <a:extLst>
                  <a:ext uri="{FF2B5EF4-FFF2-40B4-BE49-F238E27FC236}">
                    <a16:creationId xmlns:a16="http://schemas.microsoft.com/office/drawing/2014/main" id="{545754A3-B2C9-4091-84F8-4A28503130C6}"/>
                  </a:ext>
                </a:extLst>
              </p:cNvPr>
              <p:cNvPicPr/>
              <p:nvPr/>
            </p:nvPicPr>
            <p:blipFill>
              <a:blip r:embed="rId4"/>
              <a:stretch>
                <a:fillRect/>
              </a:stretch>
            </p:blipFill>
            <p:spPr>
              <a:xfrm>
                <a:off x="1082674" y="-1238250"/>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7" name="Ink 36">
                <a:extLst>
                  <a:ext uri="{FF2B5EF4-FFF2-40B4-BE49-F238E27FC236}">
                    <a16:creationId xmlns:a16="http://schemas.microsoft.com/office/drawing/2014/main" id="{6D759A99-B6D6-42D4-97AB-50F4ED82D767}"/>
                  </a:ext>
                </a:extLst>
              </p14:cNvPr>
              <p14:cNvContentPartPr/>
              <p14:nvPr/>
            </p14:nvContentPartPr>
            <p14:xfrm>
              <a:off x="4292599" y="3405187"/>
              <a:ext cx="19050" cy="19050"/>
            </p14:xfrm>
          </p:contentPart>
        </mc:Choice>
        <mc:Fallback xmlns="">
          <p:pic>
            <p:nvPicPr>
              <p:cNvPr id="37" name="Ink 36">
                <a:extLst>
                  <a:ext uri="{FF2B5EF4-FFF2-40B4-BE49-F238E27FC236}">
                    <a16:creationId xmlns:a16="http://schemas.microsoft.com/office/drawing/2014/main" id="{6D759A99-B6D6-42D4-97AB-50F4ED82D767}"/>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8" name="Ink 37">
                <a:extLst>
                  <a:ext uri="{FF2B5EF4-FFF2-40B4-BE49-F238E27FC236}">
                    <a16:creationId xmlns:a16="http://schemas.microsoft.com/office/drawing/2014/main" id="{EB4B6B2F-9DAF-47ED-8A15-ABFC68DC3CC5}"/>
                  </a:ext>
                </a:extLst>
              </p14:cNvPr>
              <p14:cNvContentPartPr/>
              <p14:nvPr/>
            </p14:nvContentPartPr>
            <p14:xfrm>
              <a:off x="4292599" y="3405187"/>
              <a:ext cx="19050" cy="19050"/>
            </p14:xfrm>
          </p:contentPart>
        </mc:Choice>
        <mc:Fallback xmlns="">
          <p:pic>
            <p:nvPicPr>
              <p:cNvPr id="38" name="Ink 37">
                <a:extLst>
                  <a:ext uri="{FF2B5EF4-FFF2-40B4-BE49-F238E27FC236}">
                    <a16:creationId xmlns:a16="http://schemas.microsoft.com/office/drawing/2014/main" id="{EB4B6B2F-9DAF-47ED-8A15-ABFC68DC3CC5}"/>
                  </a:ext>
                </a:extLst>
              </p:cNvPr>
              <p:cNvPicPr/>
              <p:nvPr/>
            </p:nvPicPr>
            <p:blipFill>
              <a:blip r:embed="rId4"/>
              <a:stretch>
                <a:fillRect/>
              </a:stretch>
            </p:blipFill>
            <p:spPr>
              <a:xfrm>
                <a:off x="1435099" y="-230981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9" name="Ink 38">
                <a:extLst>
                  <a:ext uri="{FF2B5EF4-FFF2-40B4-BE49-F238E27FC236}">
                    <a16:creationId xmlns:a16="http://schemas.microsoft.com/office/drawing/2014/main" id="{5E022958-BDDA-40CC-9AE3-3E65C9643B46}"/>
                  </a:ext>
                </a:extLst>
              </p14:cNvPr>
              <p14:cNvContentPartPr/>
              <p14:nvPr/>
            </p14:nvContentPartPr>
            <p14:xfrm>
              <a:off x="4137024" y="3426056"/>
              <a:ext cx="19050" cy="19050"/>
            </p14:xfrm>
          </p:contentPart>
        </mc:Choice>
        <mc:Fallback xmlns="">
          <p:pic>
            <p:nvPicPr>
              <p:cNvPr id="39" name="Ink 38">
                <a:extLst>
                  <a:ext uri="{FF2B5EF4-FFF2-40B4-BE49-F238E27FC236}">
                    <a16:creationId xmlns:a16="http://schemas.microsoft.com/office/drawing/2014/main" id="{5E022958-BDDA-40CC-9AE3-3E65C9643B46}"/>
                  </a:ext>
                </a:extLst>
              </p:cNvPr>
              <p:cNvPicPr/>
              <p:nvPr/>
            </p:nvPicPr>
            <p:blipFill>
              <a:blip r:embed="rId40"/>
              <a:stretch>
                <a:fillRect/>
              </a:stretch>
            </p:blipFill>
            <p:spPr>
              <a:xfrm>
                <a:off x="1279524" y="-2288944"/>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40" name="Ink 39">
                <a:extLst>
                  <a:ext uri="{FF2B5EF4-FFF2-40B4-BE49-F238E27FC236}">
                    <a16:creationId xmlns:a16="http://schemas.microsoft.com/office/drawing/2014/main" id="{82688E14-2F34-4BB1-B750-FD5BF9C7EA2B}"/>
                  </a:ext>
                </a:extLst>
              </p14:cNvPr>
              <p14:cNvContentPartPr/>
              <p14:nvPr/>
            </p14:nvContentPartPr>
            <p14:xfrm>
              <a:off x="4127499" y="1506537"/>
              <a:ext cx="19050" cy="19050"/>
            </p14:xfrm>
          </p:contentPart>
        </mc:Choice>
        <mc:Fallback xmlns="">
          <p:pic>
            <p:nvPicPr>
              <p:cNvPr id="40" name="Ink 39">
                <a:extLst>
                  <a:ext uri="{FF2B5EF4-FFF2-40B4-BE49-F238E27FC236}">
                    <a16:creationId xmlns:a16="http://schemas.microsoft.com/office/drawing/2014/main" id="{82688E14-2F34-4BB1-B750-FD5BF9C7EA2B}"/>
                  </a:ext>
                </a:extLst>
              </p:cNvPr>
              <p:cNvPicPr/>
              <p:nvPr/>
            </p:nvPicPr>
            <p:blipFill>
              <a:blip r:embed="rId4"/>
              <a:stretch>
                <a:fillRect/>
              </a:stretch>
            </p:blipFill>
            <p:spPr>
              <a:xfrm>
                <a:off x="1269999" y="-4208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41" name="Ink 40">
                <a:extLst>
                  <a:ext uri="{FF2B5EF4-FFF2-40B4-BE49-F238E27FC236}">
                    <a16:creationId xmlns:a16="http://schemas.microsoft.com/office/drawing/2014/main" id="{0B872A70-D826-4559-89B6-D97FA812B659}"/>
                  </a:ext>
                </a:extLst>
              </p14:cNvPr>
              <p14:cNvContentPartPr/>
              <p14:nvPr/>
            </p14:nvContentPartPr>
            <p14:xfrm>
              <a:off x="5778500" y="598487"/>
              <a:ext cx="19050" cy="19050"/>
            </p14:xfrm>
          </p:contentPart>
        </mc:Choice>
        <mc:Fallback xmlns="">
          <p:pic>
            <p:nvPicPr>
              <p:cNvPr id="41" name="Ink 40">
                <a:extLst>
                  <a:ext uri="{FF2B5EF4-FFF2-40B4-BE49-F238E27FC236}">
                    <a16:creationId xmlns:a16="http://schemas.microsoft.com/office/drawing/2014/main" id="{0B872A70-D826-4559-89B6-D97FA812B659}"/>
                  </a:ext>
                </a:extLst>
              </p:cNvPr>
              <p:cNvPicPr/>
              <p:nvPr/>
            </p:nvPicPr>
            <p:blipFill>
              <a:blip r:embed="rId4"/>
              <a:stretch>
                <a:fillRect/>
              </a:stretch>
            </p:blipFill>
            <p:spPr>
              <a:xfrm>
                <a:off x="2921000" y="-5097463"/>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42" name="Ink 41">
                <a:extLst>
                  <a:ext uri="{FF2B5EF4-FFF2-40B4-BE49-F238E27FC236}">
                    <a16:creationId xmlns:a16="http://schemas.microsoft.com/office/drawing/2014/main" id="{F50BC512-B8DA-4CFD-BDF8-5AF17BE13818}"/>
                  </a:ext>
                </a:extLst>
              </p14:cNvPr>
              <p14:cNvContentPartPr/>
              <p14:nvPr/>
            </p14:nvContentPartPr>
            <p14:xfrm>
              <a:off x="5778500" y="1527174"/>
              <a:ext cx="19050" cy="19050"/>
            </p14:xfrm>
          </p:contentPart>
        </mc:Choice>
        <mc:Fallback xmlns="">
          <p:pic>
            <p:nvPicPr>
              <p:cNvPr id="42" name="Ink 41">
                <a:extLst>
                  <a:ext uri="{FF2B5EF4-FFF2-40B4-BE49-F238E27FC236}">
                    <a16:creationId xmlns:a16="http://schemas.microsoft.com/office/drawing/2014/main" id="{F50BC512-B8DA-4CFD-BDF8-5AF17BE13818}"/>
                  </a:ext>
                </a:extLst>
              </p:cNvPr>
              <p:cNvPicPr/>
              <p:nvPr/>
            </p:nvPicPr>
            <p:blipFill>
              <a:blip r:embed="rId4"/>
              <a:stretch>
                <a:fillRect/>
              </a:stretch>
            </p:blipFill>
            <p:spPr>
              <a:xfrm>
                <a:off x="2921000" y="-41687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3" name="Ink 42">
                <a:extLst>
                  <a:ext uri="{FF2B5EF4-FFF2-40B4-BE49-F238E27FC236}">
                    <a16:creationId xmlns:a16="http://schemas.microsoft.com/office/drawing/2014/main" id="{A823DE0F-8E1F-480F-A87A-FE6B00C51BBB}"/>
                  </a:ext>
                </a:extLst>
              </p14:cNvPr>
              <p14:cNvContentPartPr/>
              <p14:nvPr/>
            </p14:nvContentPartPr>
            <p14:xfrm>
              <a:off x="7800974" y="3756024"/>
              <a:ext cx="19050" cy="19050"/>
            </p14:xfrm>
          </p:contentPart>
        </mc:Choice>
        <mc:Fallback xmlns="">
          <p:pic>
            <p:nvPicPr>
              <p:cNvPr id="43" name="Ink 42">
                <a:extLst>
                  <a:ext uri="{FF2B5EF4-FFF2-40B4-BE49-F238E27FC236}">
                    <a16:creationId xmlns:a16="http://schemas.microsoft.com/office/drawing/2014/main" id="{A823DE0F-8E1F-480F-A87A-FE6B00C51BBB}"/>
                  </a:ext>
                </a:extLst>
              </p:cNvPr>
              <p:cNvPicPr/>
              <p:nvPr/>
            </p:nvPicPr>
            <p:blipFill>
              <a:blip r:embed="rId4"/>
              <a:stretch>
                <a:fillRect/>
              </a:stretch>
            </p:blipFill>
            <p:spPr>
              <a:xfrm>
                <a:off x="4962524" y="-1958976"/>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44" name="Ink 43">
                <a:extLst>
                  <a:ext uri="{FF2B5EF4-FFF2-40B4-BE49-F238E27FC236}">
                    <a16:creationId xmlns:a16="http://schemas.microsoft.com/office/drawing/2014/main" id="{8DE74A74-956C-4523-822A-75EE6A641753}"/>
                  </a:ext>
                </a:extLst>
              </p14:cNvPr>
              <p14:cNvContentPartPr/>
              <p14:nvPr/>
            </p14:nvContentPartPr>
            <p14:xfrm>
              <a:off x="6397625" y="8605837"/>
              <a:ext cx="19050" cy="19050"/>
            </p14:xfrm>
          </p:contentPart>
        </mc:Choice>
        <mc:Fallback xmlns="">
          <p:pic>
            <p:nvPicPr>
              <p:cNvPr id="44" name="Ink 43">
                <a:extLst>
                  <a:ext uri="{FF2B5EF4-FFF2-40B4-BE49-F238E27FC236}">
                    <a16:creationId xmlns:a16="http://schemas.microsoft.com/office/drawing/2014/main" id="{8DE74A74-956C-4523-822A-75EE6A641753}"/>
                  </a:ext>
                </a:extLst>
              </p:cNvPr>
              <p:cNvPicPr/>
              <p:nvPr/>
            </p:nvPicPr>
            <p:blipFill>
              <a:blip r:embed="rId46"/>
              <a:stretch>
                <a:fillRect/>
              </a:stretch>
            </p:blipFill>
            <p:spPr>
              <a:xfrm>
                <a:off x="3559175" y="8507631"/>
                <a:ext cx="5715000" cy="215791"/>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5" name="Ink 44">
                <a:extLst>
                  <a:ext uri="{FF2B5EF4-FFF2-40B4-BE49-F238E27FC236}">
                    <a16:creationId xmlns:a16="http://schemas.microsoft.com/office/drawing/2014/main" id="{663F4087-76AA-4AB4-A3D5-656D058B8826}"/>
                  </a:ext>
                </a:extLst>
              </p14:cNvPr>
              <p14:cNvContentPartPr/>
              <p14:nvPr/>
            </p14:nvContentPartPr>
            <p14:xfrm>
              <a:off x="3673474" y="1630362"/>
              <a:ext cx="19050" cy="19050"/>
            </p14:xfrm>
          </p:contentPart>
        </mc:Choice>
        <mc:Fallback xmlns="">
          <p:pic>
            <p:nvPicPr>
              <p:cNvPr id="45" name="Ink 44">
                <a:extLst>
                  <a:ext uri="{FF2B5EF4-FFF2-40B4-BE49-F238E27FC236}">
                    <a16:creationId xmlns:a16="http://schemas.microsoft.com/office/drawing/2014/main" id="{663F4087-76AA-4AB4-A3D5-656D058B8826}"/>
                  </a:ext>
                </a:extLst>
              </p:cNvPr>
              <p:cNvPicPr/>
              <p:nvPr/>
            </p:nvPicPr>
            <p:blipFill>
              <a:blip r:embed="rId4"/>
              <a:stretch>
                <a:fillRect/>
              </a:stretch>
            </p:blipFill>
            <p:spPr>
              <a:xfrm>
                <a:off x="815974" y="-4065588"/>
                <a:ext cx="5715000" cy="114300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6" name="Ink 45">
                <a:extLst>
                  <a:ext uri="{FF2B5EF4-FFF2-40B4-BE49-F238E27FC236}">
                    <a16:creationId xmlns:a16="http://schemas.microsoft.com/office/drawing/2014/main" id="{AB7239EE-3611-4A8D-890D-3722EE4744A5}"/>
                  </a:ext>
                </a:extLst>
              </p14:cNvPr>
              <p14:cNvContentPartPr/>
              <p14:nvPr/>
            </p14:nvContentPartPr>
            <p14:xfrm>
              <a:off x="5345112" y="3508374"/>
              <a:ext cx="19050" cy="19050"/>
            </p14:xfrm>
          </p:contentPart>
        </mc:Choice>
        <mc:Fallback xmlns="">
          <p:pic>
            <p:nvPicPr>
              <p:cNvPr id="46" name="Ink 45">
                <a:extLst>
                  <a:ext uri="{FF2B5EF4-FFF2-40B4-BE49-F238E27FC236}">
                    <a16:creationId xmlns:a16="http://schemas.microsoft.com/office/drawing/2014/main" id="{AB7239EE-3611-4A8D-890D-3722EE4744A5}"/>
                  </a:ext>
                </a:extLst>
              </p:cNvPr>
              <p:cNvPicPr/>
              <p:nvPr/>
            </p:nvPicPr>
            <p:blipFill>
              <a:blip r:embed="rId4"/>
              <a:stretch>
                <a:fillRect/>
              </a:stretch>
            </p:blipFill>
            <p:spPr>
              <a:xfrm>
                <a:off x="2487612" y="-2187576"/>
                <a:ext cx="5715000" cy="11430000"/>
              </a:xfrm>
              <a:prstGeom prst="rect">
                <a:avLst/>
              </a:prstGeom>
            </p:spPr>
          </p:pic>
        </mc:Fallback>
      </mc:AlternateContent>
      <p:sp>
        <p:nvSpPr>
          <p:cNvPr id="47" name="Text Box 1">
            <a:extLst>
              <a:ext uri="{FF2B5EF4-FFF2-40B4-BE49-F238E27FC236}">
                <a16:creationId xmlns:a16="http://schemas.microsoft.com/office/drawing/2014/main" id="{9D4F7176-51FC-9C47-9CAF-E30F676D7B26}"/>
              </a:ext>
            </a:extLst>
          </p:cNvPr>
          <p:cNvSpPr txBox="1">
            <a:spLocks noChangeArrowheads="1"/>
          </p:cNvSpPr>
          <p:nvPr/>
        </p:nvSpPr>
        <p:spPr bwMode="auto">
          <a:xfrm>
            <a:off x="1524000" y="417862"/>
            <a:ext cx="5334000" cy="446648"/>
          </a:xfrm>
          <a:prstGeom prst="rect">
            <a:avLst/>
          </a:prstGeom>
          <a:solidFill>
            <a:srgbClr val="027A74"/>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lang="en-GB" altLang="en-US" sz="2000" dirty="0">
                <a:solidFill>
                  <a:srgbClr val="FFFFFF"/>
                </a:solidFill>
                <a:latin typeface="Arial Rounded MT Bold" panose="020F0704030504030204" pitchFamily="34" charset="0"/>
              </a:rPr>
              <a:t>What have I learned? </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75909147"/>
      </p:ext>
    </p:extLst>
  </p:cSld>
  <p:clrMapOvr>
    <a:masterClrMapping/>
  </p:clrMapOvr>
</p:sld>
</file>

<file path=ppt/theme/theme1.xml><?xml version="1.0" encoding="utf-8"?>
<a:theme xmlns:a="http://schemas.openxmlformats.org/drawingml/2006/main" name="Roadmap Template 2">
  <a:themeElements>
    <a:clrScheme name="Office 2007-2010">
      <a:dk1>
        <a:sysClr val="windowText" lastClr="FFFFFF"/>
      </a:dk1>
      <a:lt1>
        <a:sysClr val="window" lastClr="00000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oadmap Template 2" id="{A17EB2A6-24C3-4293-A37D-53D49FB444BD}" vid="{558D6F1D-F887-4484-87E9-25041A7D0FBB}"/>
    </a:ext>
  </a:extLst>
</a:theme>
</file>

<file path=ppt/theme/theme2.xml><?xml version="1.0" encoding="utf-8"?>
<a:theme xmlns:a="http://schemas.openxmlformats.org/drawingml/2006/main" name="Office Theme">
  <a:themeElements>
    <a:clrScheme name="Office">
      <a:dk1>
        <a:sysClr val="windowText" lastClr="FFFFFF"/>
      </a:dk1>
      <a:lt1>
        <a:sysClr val="window" lastClr="000000"/>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304BB71FE20914BA431A7A4EC909865" ma:contentTypeVersion="12" ma:contentTypeDescription="Create a new document." ma:contentTypeScope="" ma:versionID="83534b24bbc16036696209c9837b3f40">
  <xsd:schema xmlns:xsd="http://www.w3.org/2001/XMLSchema" xmlns:xs="http://www.w3.org/2001/XMLSchema" xmlns:p="http://schemas.microsoft.com/office/2006/metadata/properties" xmlns:ns2="18c2d9fd-c459-4bd8-a96a-4055b07828c1" xmlns:ns3="f74fb289-f97a-493f-9df5-f447eed0a2d0" targetNamespace="http://schemas.microsoft.com/office/2006/metadata/properties" ma:root="true" ma:fieldsID="35e0f9892e09f4587ce42f9eda694196" ns2:_="" ns3:_="">
    <xsd:import namespace="18c2d9fd-c459-4bd8-a96a-4055b07828c1"/>
    <xsd:import namespace="f74fb289-f97a-493f-9df5-f447eed0a2d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c2d9fd-c459-4bd8-a96a-4055b07828c1"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74fb289-f97a-493f-9df5-f447eed0a2d0"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CFAA163-156A-404F-832A-AC7C6308C9BA}">
  <ds:schemaRef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http://purl.org/dc/terms/"/>
    <ds:schemaRef ds:uri="f74fb289-f97a-493f-9df5-f447eed0a2d0"/>
    <ds:schemaRef ds:uri="18c2d9fd-c459-4bd8-a96a-4055b07828c1"/>
    <ds:schemaRef ds:uri="http://www.w3.org/XML/1998/namespace"/>
  </ds:schemaRefs>
</ds:datastoreItem>
</file>

<file path=customXml/itemProps2.xml><?xml version="1.0" encoding="utf-8"?>
<ds:datastoreItem xmlns:ds="http://schemas.openxmlformats.org/officeDocument/2006/customXml" ds:itemID="{19C432F9-D109-4CBA-8ED7-83151BB3B8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c2d9fd-c459-4bd8-a96a-4055b07828c1"/>
    <ds:schemaRef ds:uri="f74fb289-f97a-493f-9df5-f447eed0a2d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1C43970-BB9C-4AB5-B66C-1E641443196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Roadmap Template 2</Template>
  <TotalTime>16605</TotalTime>
  <Words>15172</Words>
  <Application>Microsoft Office PowerPoint</Application>
  <PresentationFormat>A4 Paper (210x297 mm)</PresentationFormat>
  <Paragraphs>1443</Paragraphs>
  <Slides>78</Slides>
  <Notes>75</Notes>
  <HiddenSlides>0</HiddenSlides>
  <MMClips>0</MMClips>
  <ScaleCrop>false</ScaleCrop>
  <HeadingPairs>
    <vt:vector size="4" baseType="variant">
      <vt:variant>
        <vt:lpstr>Theme</vt:lpstr>
      </vt:variant>
      <vt:variant>
        <vt:i4>1</vt:i4>
      </vt:variant>
      <vt:variant>
        <vt:lpstr>Slide Titles</vt:lpstr>
      </vt:variant>
      <vt:variant>
        <vt:i4>78</vt:i4>
      </vt:variant>
    </vt:vector>
  </HeadingPairs>
  <TitlesOfParts>
    <vt:vector size="79" baseType="lpstr">
      <vt:lpstr>Roadmap Template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Mary's Catholic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Peachey</dc:creator>
  <cp:lastModifiedBy>Lisa Mills</cp:lastModifiedBy>
  <cp:revision>801</cp:revision>
  <cp:lastPrinted>2020-02-04T15:06:46Z</cp:lastPrinted>
  <dcterms:created xsi:type="dcterms:W3CDTF">2018-02-08T08:28:53Z</dcterms:created>
  <dcterms:modified xsi:type="dcterms:W3CDTF">2024-10-17T07:01:24Z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0x0101007304BB71FE20914BA431A7A4EC909865</vt:lpwstr>
  </property>
  <property fmtid="{D5CDD505-2E9C-101B-9397-08002B2CF9AE}" pid="3" name="MSIP_Label_b3e3b5ea-4b98-4e48-b5c9-b587d8d98a9b_Enabled">
    <vt:lpwstr>true</vt:lpwstr>
  </property>
  <property fmtid="{D5CDD505-2E9C-101B-9397-08002B2CF9AE}" pid="4" name="MSIP_Label_b3e3b5ea-4b98-4e48-b5c9-b587d8d98a9b_SetDate">
    <vt:lpwstr>2024-10-17T07:01:13Z</vt:lpwstr>
  </property>
  <property fmtid="{D5CDD505-2E9C-101B-9397-08002B2CF9AE}" pid="5" name="MSIP_Label_b3e3b5ea-4b98-4e48-b5c9-b587d8d98a9b_Method">
    <vt:lpwstr>Privileged</vt:lpwstr>
  </property>
  <property fmtid="{D5CDD505-2E9C-101B-9397-08002B2CF9AE}" pid="6" name="MSIP_Label_b3e3b5ea-4b98-4e48-b5c9-b587d8d98a9b_Name">
    <vt:lpwstr>b3e3b5ea-4b98-4e48-b5c9-b587d8d98a9b</vt:lpwstr>
  </property>
  <property fmtid="{D5CDD505-2E9C-101B-9397-08002B2CF9AE}" pid="7" name="MSIP_Label_b3e3b5ea-4b98-4e48-b5c9-b587d8d98a9b_SiteId">
    <vt:lpwstr>a091745a-b7d8-4d7a-b2a6-1359053d4510</vt:lpwstr>
  </property>
  <property fmtid="{D5CDD505-2E9C-101B-9397-08002B2CF9AE}" pid="8" name="MSIP_Label_b3e3b5ea-4b98-4e48-b5c9-b587d8d98a9b_ActionId">
    <vt:lpwstr>40c0aee6-3b2e-4230-8873-33203574cb42</vt:lpwstr>
  </property>
  <property fmtid="{D5CDD505-2E9C-101B-9397-08002B2CF9AE}" pid="9" name="MSIP_Label_b3e3b5ea-4b98-4e48-b5c9-b587d8d98a9b_ContentBits">
    <vt:lpwstr>3</vt:lpwstr>
  </property>
  <property fmtid="{D5CDD505-2E9C-101B-9397-08002B2CF9AE}" pid="10" name="ClassificationContentMarkingFooterLocations">
    <vt:lpwstr>Roadmap Template 2:10</vt:lpwstr>
  </property>
  <property fmtid="{D5CDD505-2E9C-101B-9397-08002B2CF9AE}" pid="11" name="ClassificationContentMarkingFooterText">
    <vt:lpwstr>Public</vt:lpwstr>
  </property>
  <property fmtid="{D5CDD505-2E9C-101B-9397-08002B2CF9AE}" pid="12" name="ClassificationContentMarkingHeaderLocations">
    <vt:lpwstr>Roadmap Template 2:9</vt:lpwstr>
  </property>
  <property fmtid="{D5CDD505-2E9C-101B-9397-08002B2CF9AE}" pid="13" name="ClassificationContentMarkingHeaderText">
    <vt:lpwstr>Public</vt:lpwstr>
  </property>
</Properties>
</file>